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A3A18F-D982-4C01-9514-D3D8C2AD199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FEF2FF6F-7489-49EC-8251-101F653FD205}">
      <dgm:prSet/>
      <dgm:spPr/>
      <dgm:t>
        <a:bodyPr/>
        <a:lstStyle/>
        <a:p>
          <a:pPr rtl="0"/>
          <a:r>
            <a:rPr lang="en-US" dirty="0" smtClean="0"/>
            <a:t>The learning environment</a:t>
          </a:r>
          <a:endParaRPr lang="en-US" dirty="0"/>
        </a:p>
      </dgm:t>
    </dgm:pt>
    <dgm:pt modelId="{B5DD6065-4446-49F7-A014-4FAA43732C32}" type="parTrans" cxnId="{B251B1B3-DBBE-4A02-9DDC-E165C4D6F5A1}">
      <dgm:prSet/>
      <dgm:spPr/>
      <dgm:t>
        <a:bodyPr/>
        <a:lstStyle/>
        <a:p>
          <a:endParaRPr lang="en-US"/>
        </a:p>
      </dgm:t>
    </dgm:pt>
    <dgm:pt modelId="{A5CDD8F0-0542-48A2-9D2C-D6E32802566E}" type="sibTrans" cxnId="{B251B1B3-DBBE-4A02-9DDC-E165C4D6F5A1}">
      <dgm:prSet/>
      <dgm:spPr/>
      <dgm:t>
        <a:bodyPr/>
        <a:lstStyle/>
        <a:p>
          <a:endParaRPr lang="en-US"/>
        </a:p>
      </dgm:t>
    </dgm:pt>
    <dgm:pt modelId="{0E176593-2E7B-4882-BAED-65A637490B02}" type="pres">
      <dgm:prSet presAssocID="{ABA3A18F-D982-4C01-9514-D3D8C2AD1996}" presName="linear" presStyleCnt="0">
        <dgm:presLayoutVars>
          <dgm:animLvl val="lvl"/>
          <dgm:resizeHandles val="exact"/>
        </dgm:presLayoutVars>
      </dgm:prSet>
      <dgm:spPr/>
      <dgm:t>
        <a:bodyPr/>
        <a:lstStyle/>
        <a:p>
          <a:endParaRPr lang="en-US"/>
        </a:p>
      </dgm:t>
    </dgm:pt>
    <dgm:pt modelId="{10783221-F271-4ABF-A8C9-12A2418BC612}" type="pres">
      <dgm:prSet presAssocID="{FEF2FF6F-7489-49EC-8251-101F653FD205}" presName="parentText" presStyleLbl="node1" presStyleIdx="0" presStyleCnt="1">
        <dgm:presLayoutVars>
          <dgm:chMax val="0"/>
          <dgm:bulletEnabled val="1"/>
        </dgm:presLayoutVars>
      </dgm:prSet>
      <dgm:spPr/>
      <dgm:t>
        <a:bodyPr/>
        <a:lstStyle/>
        <a:p>
          <a:endParaRPr lang="en-US"/>
        </a:p>
      </dgm:t>
    </dgm:pt>
  </dgm:ptLst>
  <dgm:cxnLst>
    <dgm:cxn modelId="{B251B1B3-DBBE-4A02-9DDC-E165C4D6F5A1}" srcId="{ABA3A18F-D982-4C01-9514-D3D8C2AD1996}" destId="{FEF2FF6F-7489-49EC-8251-101F653FD205}" srcOrd="0" destOrd="0" parTransId="{B5DD6065-4446-49F7-A014-4FAA43732C32}" sibTransId="{A5CDD8F0-0542-48A2-9D2C-D6E32802566E}"/>
    <dgm:cxn modelId="{5DCF584A-2870-4033-94C8-542E98A4AEA6}" type="presOf" srcId="{FEF2FF6F-7489-49EC-8251-101F653FD205}" destId="{10783221-F271-4ABF-A8C9-12A2418BC612}" srcOrd="0" destOrd="0" presId="urn:microsoft.com/office/officeart/2005/8/layout/vList2"/>
    <dgm:cxn modelId="{FF470789-E386-472D-BFA3-AC2090BCFBA1}" type="presOf" srcId="{ABA3A18F-D982-4C01-9514-D3D8C2AD1996}" destId="{0E176593-2E7B-4882-BAED-65A637490B02}" srcOrd="0" destOrd="0" presId="urn:microsoft.com/office/officeart/2005/8/layout/vList2"/>
    <dgm:cxn modelId="{B6F5AE14-3B6C-4F0C-8AC2-A6273FC2ED2D}" type="presParOf" srcId="{0E176593-2E7B-4882-BAED-65A637490B02}" destId="{10783221-F271-4ABF-A8C9-12A2418BC61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B2BC0E48-27A4-4566-BC54-4A510E1E8818}"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n-US"/>
        </a:p>
      </dgm:t>
    </dgm:pt>
    <dgm:pt modelId="{B7C54E47-5C23-40C5-B5B2-7DC9423B3FC9}">
      <dgm:prSet/>
      <dgm:spPr/>
      <dgm:t>
        <a:bodyPr/>
        <a:lstStyle/>
        <a:p>
          <a:pPr rtl="0"/>
          <a:r>
            <a:rPr lang="en-US" dirty="0" smtClean="0"/>
            <a:t>Thus, the teacher will be able to manage the varying abilities and age groups through development appropriate activities. </a:t>
          </a:r>
          <a:r>
            <a:rPr lang="en-US" i="1" dirty="0" smtClean="0"/>
            <a:t>Here it is to be noted that this grouping is not meant for any kind of discrimination among children, but to facilitate learning and guide learners for smooth progress in literacy and numeracy learning.</a:t>
          </a:r>
          <a:endParaRPr lang="en-US" dirty="0"/>
        </a:p>
      </dgm:t>
    </dgm:pt>
    <dgm:pt modelId="{41BB58C6-D3F6-418B-A909-195D41BEE266}" type="parTrans" cxnId="{9B10D01A-95BF-4E8D-98C3-04EB7ED6BFD0}">
      <dgm:prSet/>
      <dgm:spPr/>
      <dgm:t>
        <a:bodyPr/>
        <a:lstStyle/>
        <a:p>
          <a:endParaRPr lang="en-US"/>
        </a:p>
      </dgm:t>
    </dgm:pt>
    <dgm:pt modelId="{DEF6CD17-F3D0-4B46-92F5-39DAAA8C8CC5}" type="sibTrans" cxnId="{9B10D01A-95BF-4E8D-98C3-04EB7ED6BFD0}">
      <dgm:prSet/>
      <dgm:spPr/>
      <dgm:t>
        <a:bodyPr/>
        <a:lstStyle/>
        <a:p>
          <a:endParaRPr lang="en-US"/>
        </a:p>
      </dgm:t>
    </dgm:pt>
    <dgm:pt modelId="{A8730DA4-A8F2-40A8-97BA-6204AC02FEAE}">
      <dgm:prSet/>
      <dgm:spPr/>
      <dgm:t>
        <a:bodyPr/>
        <a:lstStyle/>
        <a:p>
          <a:pPr rtl="0"/>
          <a:r>
            <a:rPr lang="en-US" dirty="0" smtClean="0"/>
            <a:t>Another example is taking advantage of group meal time or small group play time where all children sit together and enjoy their lunch/play together. The teacher should </a:t>
          </a:r>
          <a:r>
            <a:rPr lang="en-US" dirty="0" err="1" smtClean="0"/>
            <a:t>utilise</a:t>
          </a:r>
          <a:r>
            <a:rPr lang="en-US" dirty="0" smtClean="0"/>
            <a:t> this time by encouraging good meal habits and work habits among learners, like eating food properly, how food tastes, throwing the fruit peels in the bin, putting away materials after playing, not dirtying the room, etc.</a:t>
          </a:r>
          <a:endParaRPr lang="en-US" dirty="0"/>
        </a:p>
      </dgm:t>
    </dgm:pt>
    <dgm:pt modelId="{FA8B641D-C448-4E02-A455-B4126896E933}" type="parTrans" cxnId="{0690A9B9-25F9-4543-8589-CE60449BC759}">
      <dgm:prSet/>
      <dgm:spPr/>
      <dgm:t>
        <a:bodyPr/>
        <a:lstStyle/>
        <a:p>
          <a:endParaRPr lang="en-US"/>
        </a:p>
      </dgm:t>
    </dgm:pt>
    <dgm:pt modelId="{D011E0AB-9832-453E-9B85-100C0D9685D5}" type="sibTrans" cxnId="{0690A9B9-25F9-4543-8589-CE60449BC759}">
      <dgm:prSet/>
      <dgm:spPr/>
      <dgm:t>
        <a:bodyPr/>
        <a:lstStyle/>
        <a:p>
          <a:endParaRPr lang="en-US"/>
        </a:p>
      </dgm:t>
    </dgm:pt>
    <dgm:pt modelId="{130A9BAE-0122-47EF-B6EF-EECBE263AEE7}" type="pres">
      <dgm:prSet presAssocID="{B2BC0E48-27A4-4566-BC54-4A510E1E8818}" presName="Name0" presStyleCnt="0">
        <dgm:presLayoutVars>
          <dgm:dir/>
          <dgm:animLvl val="lvl"/>
          <dgm:resizeHandles val="exact"/>
        </dgm:presLayoutVars>
      </dgm:prSet>
      <dgm:spPr/>
    </dgm:pt>
    <dgm:pt modelId="{2BB70086-C0D6-4259-89A6-09496CCA67CB}" type="pres">
      <dgm:prSet presAssocID="{B7C54E47-5C23-40C5-B5B2-7DC9423B3FC9}" presName="linNode" presStyleCnt="0"/>
      <dgm:spPr/>
    </dgm:pt>
    <dgm:pt modelId="{0A2FE8E5-1818-463F-B341-277E0A9AB385}" type="pres">
      <dgm:prSet presAssocID="{B7C54E47-5C23-40C5-B5B2-7DC9423B3FC9}" presName="parentText" presStyleLbl="node1" presStyleIdx="0" presStyleCnt="2" custScaleX="277778">
        <dgm:presLayoutVars>
          <dgm:chMax val="1"/>
          <dgm:bulletEnabled val="1"/>
        </dgm:presLayoutVars>
      </dgm:prSet>
      <dgm:spPr/>
    </dgm:pt>
    <dgm:pt modelId="{859B56DA-675B-458E-96DD-5AF717C7E54D}" type="pres">
      <dgm:prSet presAssocID="{DEF6CD17-F3D0-4B46-92F5-39DAAA8C8CC5}" presName="sp" presStyleCnt="0"/>
      <dgm:spPr/>
    </dgm:pt>
    <dgm:pt modelId="{5BD51511-C902-4A0A-9F8B-DF4601A2C180}" type="pres">
      <dgm:prSet presAssocID="{A8730DA4-A8F2-40A8-97BA-6204AC02FEAE}" presName="linNode" presStyleCnt="0"/>
      <dgm:spPr/>
    </dgm:pt>
    <dgm:pt modelId="{31EB3ECF-6736-42E9-B15E-1D0ABA9F2FB9}" type="pres">
      <dgm:prSet presAssocID="{A8730DA4-A8F2-40A8-97BA-6204AC02FEAE}" presName="parentText" presStyleLbl="node1" presStyleIdx="1" presStyleCnt="2" custScaleX="277778">
        <dgm:presLayoutVars>
          <dgm:chMax val="1"/>
          <dgm:bulletEnabled val="1"/>
        </dgm:presLayoutVars>
      </dgm:prSet>
      <dgm:spPr/>
    </dgm:pt>
  </dgm:ptLst>
  <dgm:cxnLst>
    <dgm:cxn modelId="{0690A9B9-25F9-4543-8589-CE60449BC759}" srcId="{B2BC0E48-27A4-4566-BC54-4A510E1E8818}" destId="{A8730DA4-A8F2-40A8-97BA-6204AC02FEAE}" srcOrd="1" destOrd="0" parTransId="{FA8B641D-C448-4E02-A455-B4126896E933}" sibTransId="{D011E0AB-9832-453E-9B85-100C0D9685D5}"/>
    <dgm:cxn modelId="{F7298922-9F6E-41C7-B882-12A89C960F4D}" type="presOf" srcId="{B7C54E47-5C23-40C5-B5B2-7DC9423B3FC9}" destId="{0A2FE8E5-1818-463F-B341-277E0A9AB385}" srcOrd="0" destOrd="0" presId="urn:microsoft.com/office/officeart/2005/8/layout/vList5"/>
    <dgm:cxn modelId="{3CBF565A-73A2-46E5-87BF-89D619B5011F}" type="presOf" srcId="{A8730DA4-A8F2-40A8-97BA-6204AC02FEAE}" destId="{31EB3ECF-6736-42E9-B15E-1D0ABA9F2FB9}" srcOrd="0" destOrd="0" presId="urn:microsoft.com/office/officeart/2005/8/layout/vList5"/>
    <dgm:cxn modelId="{9B10D01A-95BF-4E8D-98C3-04EB7ED6BFD0}" srcId="{B2BC0E48-27A4-4566-BC54-4A510E1E8818}" destId="{B7C54E47-5C23-40C5-B5B2-7DC9423B3FC9}" srcOrd="0" destOrd="0" parTransId="{41BB58C6-D3F6-418B-A909-195D41BEE266}" sibTransId="{DEF6CD17-F3D0-4B46-92F5-39DAAA8C8CC5}"/>
    <dgm:cxn modelId="{14914C59-6674-4035-AE91-E0069229C356}" type="presOf" srcId="{B2BC0E48-27A4-4566-BC54-4A510E1E8818}" destId="{130A9BAE-0122-47EF-B6EF-EECBE263AEE7}" srcOrd="0" destOrd="0" presId="urn:microsoft.com/office/officeart/2005/8/layout/vList5"/>
    <dgm:cxn modelId="{A78C0339-C08C-4027-AA81-19D29A97774B}" type="presParOf" srcId="{130A9BAE-0122-47EF-B6EF-EECBE263AEE7}" destId="{2BB70086-C0D6-4259-89A6-09496CCA67CB}" srcOrd="0" destOrd="0" presId="urn:microsoft.com/office/officeart/2005/8/layout/vList5"/>
    <dgm:cxn modelId="{DB64224F-F8A7-4906-808A-955C4D645DDC}" type="presParOf" srcId="{2BB70086-C0D6-4259-89A6-09496CCA67CB}" destId="{0A2FE8E5-1818-463F-B341-277E0A9AB385}" srcOrd="0" destOrd="0" presId="urn:microsoft.com/office/officeart/2005/8/layout/vList5"/>
    <dgm:cxn modelId="{D345B651-44F4-4509-A030-A0E3AFF73170}" type="presParOf" srcId="{130A9BAE-0122-47EF-B6EF-EECBE263AEE7}" destId="{859B56DA-675B-458E-96DD-5AF717C7E54D}" srcOrd="1" destOrd="0" presId="urn:microsoft.com/office/officeart/2005/8/layout/vList5"/>
    <dgm:cxn modelId="{0B6254D1-9DBF-492A-A8FC-625981BDF6A3}" type="presParOf" srcId="{130A9BAE-0122-47EF-B6EF-EECBE263AEE7}" destId="{5BD51511-C902-4A0A-9F8B-DF4601A2C180}" srcOrd="2" destOrd="0" presId="urn:microsoft.com/office/officeart/2005/8/layout/vList5"/>
    <dgm:cxn modelId="{8EF83795-5E9C-4D8E-B1D7-6ACFD1C1A617}" type="presParOf" srcId="{5BD51511-C902-4A0A-9F8B-DF4601A2C180}" destId="{31EB3ECF-6736-42E9-B15E-1D0ABA9F2FB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081F3C5-2021-4E8C-85E0-EAE5DD54562C}" type="doc">
      <dgm:prSet loTypeId="urn:microsoft.com/office/officeart/2005/8/layout/vList2" loCatId="list" qsTypeId="urn:microsoft.com/office/officeart/2005/8/quickstyle/simple1" qsCatId="simple" csTypeId="urn:microsoft.com/office/officeart/2005/8/colors/accent2_3" csCatId="accent2" phldr="1"/>
      <dgm:spPr/>
      <dgm:t>
        <a:bodyPr/>
        <a:lstStyle/>
        <a:p>
          <a:endParaRPr lang="en-US"/>
        </a:p>
      </dgm:t>
    </dgm:pt>
    <dgm:pt modelId="{5341CCCC-F59A-4CB1-B7CE-9123F805DF23}">
      <dgm:prSet/>
      <dgm:spPr/>
      <dgm:t>
        <a:bodyPr/>
        <a:lstStyle/>
        <a:p>
          <a:pPr algn="just" rtl="0"/>
          <a:r>
            <a:rPr lang="en-US" dirty="0" smtClean="0"/>
            <a:t>All children from the age of 3 to 9 years are required to build on all their literacy and numeracy experiences and exposure to enhance their communication and mathematical process skills so that they can describe their experiences more effectively. </a:t>
          </a:r>
          <a:endParaRPr lang="en-US" dirty="0"/>
        </a:p>
      </dgm:t>
    </dgm:pt>
    <dgm:pt modelId="{B8D0B111-BCFB-4AC2-B527-E8D6F8528AB9}" type="parTrans" cxnId="{0E828DA6-52A0-4489-A0AA-81802DCE6F4F}">
      <dgm:prSet/>
      <dgm:spPr/>
      <dgm:t>
        <a:bodyPr/>
        <a:lstStyle/>
        <a:p>
          <a:endParaRPr lang="en-US"/>
        </a:p>
      </dgm:t>
    </dgm:pt>
    <dgm:pt modelId="{508B9822-FD84-46BA-A6A7-D02CF9DD74F3}" type="sibTrans" cxnId="{0E828DA6-52A0-4489-A0AA-81802DCE6F4F}">
      <dgm:prSet/>
      <dgm:spPr/>
      <dgm:t>
        <a:bodyPr/>
        <a:lstStyle/>
        <a:p>
          <a:endParaRPr lang="en-US"/>
        </a:p>
      </dgm:t>
    </dgm:pt>
    <dgm:pt modelId="{8AFAA295-6E08-4115-8311-AB812325D79D}">
      <dgm:prSet/>
      <dgm:spPr/>
      <dgm:t>
        <a:bodyPr/>
        <a:lstStyle/>
        <a:p>
          <a:pPr rtl="0"/>
          <a:r>
            <a:rPr lang="en-US" b="1" dirty="0" smtClean="0">
              <a:solidFill>
                <a:schemeClr val="accent6">
                  <a:lumMod val="75000"/>
                </a:schemeClr>
              </a:solidFill>
            </a:rPr>
            <a:t>It also needs to be ensured that all learners can receive and communicate information and develop higher order skills critical and creative thinking.</a:t>
          </a:r>
          <a:endParaRPr lang="en-US" b="1" dirty="0">
            <a:solidFill>
              <a:schemeClr val="accent6">
                <a:lumMod val="75000"/>
              </a:schemeClr>
            </a:solidFill>
          </a:endParaRPr>
        </a:p>
      </dgm:t>
    </dgm:pt>
    <dgm:pt modelId="{4C4419C8-300D-4730-9FEE-400A55D164A8}" type="parTrans" cxnId="{6F9202DB-9246-4DC5-992F-E54208B69C0A}">
      <dgm:prSet/>
      <dgm:spPr/>
      <dgm:t>
        <a:bodyPr/>
        <a:lstStyle/>
        <a:p>
          <a:endParaRPr lang="en-US"/>
        </a:p>
      </dgm:t>
    </dgm:pt>
    <dgm:pt modelId="{346B3B58-6BD5-4470-B351-85BCB4937AF1}" type="sibTrans" cxnId="{6F9202DB-9246-4DC5-992F-E54208B69C0A}">
      <dgm:prSet/>
      <dgm:spPr/>
      <dgm:t>
        <a:bodyPr/>
        <a:lstStyle/>
        <a:p>
          <a:endParaRPr lang="en-US"/>
        </a:p>
      </dgm:t>
    </dgm:pt>
    <dgm:pt modelId="{0A7B40C8-69E1-40FB-8B3C-75F2DC6052B6}">
      <dgm:prSet custT="1"/>
      <dgm:spPr>
        <a:solidFill>
          <a:schemeClr val="accent1">
            <a:lumMod val="20000"/>
            <a:lumOff val="80000"/>
          </a:schemeClr>
        </a:solidFill>
      </dgm:spPr>
      <dgm:t>
        <a:bodyPr/>
        <a:lstStyle/>
        <a:p>
          <a:pPr rtl="0"/>
          <a:r>
            <a:rPr lang="en-US" sz="2000" b="1" dirty="0" smtClean="0">
              <a:solidFill>
                <a:srgbClr val="FF66CC"/>
              </a:solidFill>
            </a:rPr>
            <a:t>This would help them to learn to read and write with comprehension that eventually enable them to solve the appropriate math problems using the process skills. </a:t>
          </a:r>
          <a:endParaRPr lang="en-US" sz="2000" b="1" dirty="0">
            <a:solidFill>
              <a:srgbClr val="FF66CC"/>
            </a:solidFill>
          </a:endParaRPr>
        </a:p>
      </dgm:t>
    </dgm:pt>
    <dgm:pt modelId="{0F46A511-BF7C-42E9-868A-7BE20EDA6D86}" type="parTrans" cxnId="{C6D1FEA4-6F60-4DF8-BB85-675A4BC7FF35}">
      <dgm:prSet/>
      <dgm:spPr/>
      <dgm:t>
        <a:bodyPr/>
        <a:lstStyle/>
        <a:p>
          <a:endParaRPr lang="en-US"/>
        </a:p>
      </dgm:t>
    </dgm:pt>
    <dgm:pt modelId="{1E6BCDC5-7A48-47A5-B493-F224BBDBAC1F}" type="sibTrans" cxnId="{C6D1FEA4-6F60-4DF8-BB85-675A4BC7FF35}">
      <dgm:prSet/>
      <dgm:spPr/>
      <dgm:t>
        <a:bodyPr/>
        <a:lstStyle/>
        <a:p>
          <a:endParaRPr lang="en-US"/>
        </a:p>
      </dgm:t>
    </dgm:pt>
    <dgm:pt modelId="{92F2D3A4-BAA3-4540-9459-431C06C739E2}">
      <dgm:prSet custT="1"/>
      <dgm:spPr/>
      <dgm:t>
        <a:bodyPr/>
        <a:lstStyle/>
        <a:p>
          <a:pPr algn="just" rtl="0"/>
          <a:r>
            <a:rPr lang="en-US" sz="2000" b="1" dirty="0" smtClean="0">
              <a:solidFill>
                <a:schemeClr val="accent1"/>
              </a:solidFill>
            </a:rPr>
            <a:t>This is the reason foundational literacy and numeracy must be seen as continuum from pre-school to class 3.</a:t>
          </a:r>
          <a:endParaRPr lang="en-US" sz="2000" b="1" dirty="0">
            <a:solidFill>
              <a:schemeClr val="accent1"/>
            </a:solidFill>
          </a:endParaRPr>
        </a:p>
      </dgm:t>
    </dgm:pt>
    <dgm:pt modelId="{66ADA144-B5B3-445D-90C0-70FB522A09FC}" type="parTrans" cxnId="{7F5F7ACB-95C8-49E8-BCA5-9187111C42C3}">
      <dgm:prSet/>
      <dgm:spPr/>
      <dgm:t>
        <a:bodyPr/>
        <a:lstStyle/>
        <a:p>
          <a:endParaRPr lang="en-US"/>
        </a:p>
      </dgm:t>
    </dgm:pt>
    <dgm:pt modelId="{F2319031-0EE8-40D9-ACF3-2E6B771775F3}" type="sibTrans" cxnId="{7F5F7ACB-95C8-49E8-BCA5-9187111C42C3}">
      <dgm:prSet/>
      <dgm:spPr/>
      <dgm:t>
        <a:bodyPr/>
        <a:lstStyle/>
        <a:p>
          <a:endParaRPr lang="en-US"/>
        </a:p>
      </dgm:t>
    </dgm:pt>
    <dgm:pt modelId="{EE19D4C1-A328-4DF5-86BE-38C134B823F4}" type="pres">
      <dgm:prSet presAssocID="{5081F3C5-2021-4E8C-85E0-EAE5DD54562C}" presName="linear" presStyleCnt="0">
        <dgm:presLayoutVars>
          <dgm:animLvl val="lvl"/>
          <dgm:resizeHandles val="exact"/>
        </dgm:presLayoutVars>
      </dgm:prSet>
      <dgm:spPr/>
    </dgm:pt>
    <dgm:pt modelId="{91C7C670-A6D6-464A-95F4-76FDDBAAB00B}" type="pres">
      <dgm:prSet presAssocID="{5341CCCC-F59A-4CB1-B7CE-9123F805DF23}" presName="parentText" presStyleLbl="node1" presStyleIdx="0" presStyleCnt="4">
        <dgm:presLayoutVars>
          <dgm:chMax val="0"/>
          <dgm:bulletEnabled val="1"/>
        </dgm:presLayoutVars>
      </dgm:prSet>
      <dgm:spPr/>
    </dgm:pt>
    <dgm:pt modelId="{A0C65EF6-A85E-45EC-958D-D69C23560E33}" type="pres">
      <dgm:prSet presAssocID="{508B9822-FD84-46BA-A6A7-D02CF9DD74F3}" presName="spacer" presStyleCnt="0"/>
      <dgm:spPr/>
    </dgm:pt>
    <dgm:pt modelId="{3A6F0E50-A7ED-4709-825A-5D9CE345B835}" type="pres">
      <dgm:prSet presAssocID="{8AFAA295-6E08-4115-8311-AB812325D79D}" presName="parentText" presStyleLbl="node1" presStyleIdx="1" presStyleCnt="4">
        <dgm:presLayoutVars>
          <dgm:chMax val="0"/>
          <dgm:bulletEnabled val="1"/>
        </dgm:presLayoutVars>
      </dgm:prSet>
      <dgm:spPr/>
    </dgm:pt>
    <dgm:pt modelId="{909F2EAA-381F-4E71-AE17-78BF6B56D864}" type="pres">
      <dgm:prSet presAssocID="{346B3B58-6BD5-4470-B351-85BCB4937AF1}" presName="spacer" presStyleCnt="0"/>
      <dgm:spPr/>
    </dgm:pt>
    <dgm:pt modelId="{CC3F3762-D44A-4E5D-987A-662BA465DD3D}" type="pres">
      <dgm:prSet presAssocID="{0A7B40C8-69E1-40FB-8B3C-75F2DC6052B6}" presName="parentText" presStyleLbl="node1" presStyleIdx="2" presStyleCnt="4">
        <dgm:presLayoutVars>
          <dgm:chMax val="0"/>
          <dgm:bulletEnabled val="1"/>
        </dgm:presLayoutVars>
      </dgm:prSet>
      <dgm:spPr/>
    </dgm:pt>
    <dgm:pt modelId="{1B8DB591-3497-400D-BB46-F1484D2F2C4D}" type="pres">
      <dgm:prSet presAssocID="{1E6BCDC5-7A48-47A5-B493-F224BBDBAC1F}" presName="spacer" presStyleCnt="0"/>
      <dgm:spPr/>
    </dgm:pt>
    <dgm:pt modelId="{46FAFAFD-531D-462A-8EE2-3C10F2E69E8A}" type="pres">
      <dgm:prSet presAssocID="{92F2D3A4-BAA3-4540-9459-431C06C739E2}" presName="parentText" presStyleLbl="node1" presStyleIdx="3" presStyleCnt="4">
        <dgm:presLayoutVars>
          <dgm:chMax val="0"/>
          <dgm:bulletEnabled val="1"/>
        </dgm:presLayoutVars>
      </dgm:prSet>
      <dgm:spPr/>
    </dgm:pt>
  </dgm:ptLst>
  <dgm:cxnLst>
    <dgm:cxn modelId="{084DCB80-5BF3-427A-90DF-2E81F53DBAFC}" type="presOf" srcId="{5081F3C5-2021-4E8C-85E0-EAE5DD54562C}" destId="{EE19D4C1-A328-4DF5-86BE-38C134B823F4}" srcOrd="0" destOrd="0" presId="urn:microsoft.com/office/officeart/2005/8/layout/vList2"/>
    <dgm:cxn modelId="{7F5F7ACB-95C8-49E8-BCA5-9187111C42C3}" srcId="{5081F3C5-2021-4E8C-85E0-EAE5DD54562C}" destId="{92F2D3A4-BAA3-4540-9459-431C06C739E2}" srcOrd="3" destOrd="0" parTransId="{66ADA144-B5B3-445D-90C0-70FB522A09FC}" sibTransId="{F2319031-0EE8-40D9-ACF3-2E6B771775F3}"/>
    <dgm:cxn modelId="{AA6FA365-384B-4117-94E2-895EC608B618}" type="presOf" srcId="{8AFAA295-6E08-4115-8311-AB812325D79D}" destId="{3A6F0E50-A7ED-4709-825A-5D9CE345B835}" srcOrd="0" destOrd="0" presId="urn:microsoft.com/office/officeart/2005/8/layout/vList2"/>
    <dgm:cxn modelId="{653D29EC-8EB7-4064-ABD7-5A541A897986}" type="presOf" srcId="{92F2D3A4-BAA3-4540-9459-431C06C739E2}" destId="{46FAFAFD-531D-462A-8EE2-3C10F2E69E8A}" srcOrd="0" destOrd="0" presId="urn:microsoft.com/office/officeart/2005/8/layout/vList2"/>
    <dgm:cxn modelId="{0412FA0B-FC8D-42C7-8337-B67B23F73E70}" type="presOf" srcId="{5341CCCC-F59A-4CB1-B7CE-9123F805DF23}" destId="{91C7C670-A6D6-464A-95F4-76FDDBAAB00B}" srcOrd="0" destOrd="0" presId="urn:microsoft.com/office/officeart/2005/8/layout/vList2"/>
    <dgm:cxn modelId="{C6D1FEA4-6F60-4DF8-BB85-675A4BC7FF35}" srcId="{5081F3C5-2021-4E8C-85E0-EAE5DD54562C}" destId="{0A7B40C8-69E1-40FB-8B3C-75F2DC6052B6}" srcOrd="2" destOrd="0" parTransId="{0F46A511-BF7C-42E9-868A-7BE20EDA6D86}" sibTransId="{1E6BCDC5-7A48-47A5-B493-F224BBDBAC1F}"/>
    <dgm:cxn modelId="{0E828DA6-52A0-4489-A0AA-81802DCE6F4F}" srcId="{5081F3C5-2021-4E8C-85E0-EAE5DD54562C}" destId="{5341CCCC-F59A-4CB1-B7CE-9123F805DF23}" srcOrd="0" destOrd="0" parTransId="{B8D0B111-BCFB-4AC2-B527-E8D6F8528AB9}" sibTransId="{508B9822-FD84-46BA-A6A7-D02CF9DD74F3}"/>
    <dgm:cxn modelId="{6F9202DB-9246-4DC5-992F-E54208B69C0A}" srcId="{5081F3C5-2021-4E8C-85E0-EAE5DD54562C}" destId="{8AFAA295-6E08-4115-8311-AB812325D79D}" srcOrd="1" destOrd="0" parTransId="{4C4419C8-300D-4730-9FEE-400A55D164A8}" sibTransId="{346B3B58-6BD5-4470-B351-85BCB4937AF1}"/>
    <dgm:cxn modelId="{0E6261D6-5F28-4E67-8EFB-4926EF4EC5B1}" type="presOf" srcId="{0A7B40C8-69E1-40FB-8B3C-75F2DC6052B6}" destId="{CC3F3762-D44A-4E5D-987A-662BA465DD3D}" srcOrd="0" destOrd="0" presId="urn:microsoft.com/office/officeart/2005/8/layout/vList2"/>
    <dgm:cxn modelId="{26E895BF-6934-4D52-9948-DD76A0B049BD}" type="presParOf" srcId="{EE19D4C1-A328-4DF5-86BE-38C134B823F4}" destId="{91C7C670-A6D6-464A-95F4-76FDDBAAB00B}" srcOrd="0" destOrd="0" presId="urn:microsoft.com/office/officeart/2005/8/layout/vList2"/>
    <dgm:cxn modelId="{F06D4C7D-F4DE-4A3E-A27F-B5D00D73C1D5}" type="presParOf" srcId="{EE19D4C1-A328-4DF5-86BE-38C134B823F4}" destId="{A0C65EF6-A85E-45EC-958D-D69C23560E33}" srcOrd="1" destOrd="0" presId="urn:microsoft.com/office/officeart/2005/8/layout/vList2"/>
    <dgm:cxn modelId="{78963962-6EDB-47AB-9647-704C6FFF7E9C}" type="presParOf" srcId="{EE19D4C1-A328-4DF5-86BE-38C134B823F4}" destId="{3A6F0E50-A7ED-4709-825A-5D9CE345B835}" srcOrd="2" destOrd="0" presId="urn:microsoft.com/office/officeart/2005/8/layout/vList2"/>
    <dgm:cxn modelId="{73453D7C-722A-4070-BFC1-9F05A1F3CBE6}" type="presParOf" srcId="{EE19D4C1-A328-4DF5-86BE-38C134B823F4}" destId="{909F2EAA-381F-4E71-AE17-78BF6B56D864}" srcOrd="3" destOrd="0" presId="urn:microsoft.com/office/officeart/2005/8/layout/vList2"/>
    <dgm:cxn modelId="{61C02788-9688-47B7-9234-BB3201593BDF}" type="presParOf" srcId="{EE19D4C1-A328-4DF5-86BE-38C134B823F4}" destId="{CC3F3762-D44A-4E5D-987A-662BA465DD3D}" srcOrd="4" destOrd="0" presId="urn:microsoft.com/office/officeart/2005/8/layout/vList2"/>
    <dgm:cxn modelId="{688FFD32-A58C-46DF-8093-CCB834E5C34E}" type="presParOf" srcId="{EE19D4C1-A328-4DF5-86BE-38C134B823F4}" destId="{1B8DB591-3497-400D-BB46-F1484D2F2C4D}" srcOrd="5" destOrd="0" presId="urn:microsoft.com/office/officeart/2005/8/layout/vList2"/>
    <dgm:cxn modelId="{698F2EB1-4FB6-4EAB-9877-F64767C1AFB2}" type="presParOf" srcId="{EE19D4C1-A328-4DF5-86BE-38C134B823F4}" destId="{46FAFAFD-531D-462A-8EE2-3C10F2E69E8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8722392-6230-42BC-BC85-C3B4EBAC65A0}"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en-US"/>
        </a:p>
      </dgm:t>
    </dgm:pt>
    <dgm:pt modelId="{83C26572-46BC-4070-AF9F-C9CC4007423D}">
      <dgm:prSet custT="1"/>
      <dgm:spPr/>
      <dgm:t>
        <a:bodyPr/>
        <a:lstStyle/>
        <a:p>
          <a:pPr rtl="0"/>
          <a:r>
            <a:rPr lang="en-US" sz="2000" b="1" smtClean="0"/>
            <a:t>Model literate and mathematic behavior</a:t>
          </a:r>
          <a:endParaRPr lang="en-US" sz="2000" b="1"/>
        </a:p>
      </dgm:t>
    </dgm:pt>
    <dgm:pt modelId="{1355FC82-C4C4-4771-B575-AB17AE1DE54E}" type="parTrans" cxnId="{6CA6D5EF-AFEC-42BC-9EB4-C9472436EE88}">
      <dgm:prSet/>
      <dgm:spPr/>
      <dgm:t>
        <a:bodyPr/>
        <a:lstStyle/>
        <a:p>
          <a:endParaRPr lang="en-US"/>
        </a:p>
      </dgm:t>
    </dgm:pt>
    <dgm:pt modelId="{3BF4BF60-864B-4447-B159-05A8960B947C}" type="sibTrans" cxnId="{6CA6D5EF-AFEC-42BC-9EB4-C9472436EE88}">
      <dgm:prSet/>
      <dgm:spPr/>
      <dgm:t>
        <a:bodyPr/>
        <a:lstStyle/>
        <a:p>
          <a:endParaRPr lang="en-US"/>
        </a:p>
      </dgm:t>
    </dgm:pt>
    <dgm:pt modelId="{62C90581-466C-40A8-826F-DA3C361A89D3}">
      <dgm:prSet custT="1"/>
      <dgm:spPr/>
      <dgm:t>
        <a:bodyPr/>
        <a:lstStyle/>
        <a:p>
          <a:pPr rtl="0"/>
          <a:r>
            <a:rPr lang="en-US" sz="2400" b="1" dirty="0" smtClean="0">
              <a:solidFill>
                <a:srgbClr val="FF66CC"/>
              </a:solidFill>
            </a:rPr>
            <a:t>Intentional and guided practices/act</a:t>
          </a:r>
          <a:r>
            <a:rPr lang="en-US" sz="2000" b="1" dirty="0" smtClean="0">
              <a:solidFill>
                <a:srgbClr val="FF66CC"/>
              </a:solidFill>
            </a:rPr>
            <a:t>iv</a:t>
          </a:r>
          <a:r>
            <a:rPr lang="en-US" sz="2400" b="1" dirty="0" smtClean="0">
              <a:solidFill>
                <a:srgbClr val="FF66CC"/>
              </a:solidFill>
            </a:rPr>
            <a:t>ities</a:t>
          </a:r>
          <a:r>
            <a:rPr lang="en-US" sz="2000" b="1" dirty="0" smtClean="0"/>
            <a:t> </a:t>
          </a:r>
          <a:endParaRPr lang="en-US" sz="2000" b="1" dirty="0"/>
        </a:p>
      </dgm:t>
    </dgm:pt>
    <dgm:pt modelId="{3C7BB3B3-1C24-4D2D-AD20-034BA384AC7D}" type="parTrans" cxnId="{774EE065-7248-4B63-AA34-7E7A5B4E767B}">
      <dgm:prSet/>
      <dgm:spPr/>
      <dgm:t>
        <a:bodyPr/>
        <a:lstStyle/>
        <a:p>
          <a:endParaRPr lang="en-US"/>
        </a:p>
      </dgm:t>
    </dgm:pt>
    <dgm:pt modelId="{C2CFB7F6-65B8-4560-89D5-8639C4B8A619}" type="sibTrans" cxnId="{774EE065-7248-4B63-AA34-7E7A5B4E767B}">
      <dgm:prSet/>
      <dgm:spPr/>
      <dgm:t>
        <a:bodyPr/>
        <a:lstStyle/>
        <a:p>
          <a:endParaRPr lang="en-US"/>
        </a:p>
      </dgm:t>
    </dgm:pt>
    <dgm:pt modelId="{F469B81E-3EFE-41E1-BBD6-9223C62A89C7}">
      <dgm:prSet custT="1"/>
      <dgm:spPr/>
      <dgm:t>
        <a:bodyPr/>
        <a:lstStyle/>
        <a:p>
          <a:pPr rtl="0"/>
          <a:r>
            <a:rPr lang="en-US" sz="2000" b="1" smtClean="0"/>
            <a:t>Listing of Process indicators for timely checks.</a:t>
          </a:r>
          <a:endParaRPr lang="en-US" sz="2000" b="1"/>
        </a:p>
      </dgm:t>
    </dgm:pt>
    <dgm:pt modelId="{A31DC18A-8330-4542-ACD7-AD532BF104FD}" type="parTrans" cxnId="{8FE841FD-80C6-4DD6-ACDD-DAFA7A71DC55}">
      <dgm:prSet/>
      <dgm:spPr/>
      <dgm:t>
        <a:bodyPr/>
        <a:lstStyle/>
        <a:p>
          <a:endParaRPr lang="en-US"/>
        </a:p>
      </dgm:t>
    </dgm:pt>
    <dgm:pt modelId="{ED39EB0A-5FE2-4D12-9570-230E5E207534}" type="sibTrans" cxnId="{8FE841FD-80C6-4DD6-ACDD-DAFA7A71DC55}">
      <dgm:prSet/>
      <dgm:spPr/>
      <dgm:t>
        <a:bodyPr/>
        <a:lstStyle/>
        <a:p>
          <a:endParaRPr lang="en-US"/>
        </a:p>
      </dgm:t>
    </dgm:pt>
    <dgm:pt modelId="{6C8BAB37-1585-4C9F-B71C-5674745D811E}">
      <dgm:prSet custT="1"/>
      <dgm:spPr/>
      <dgm:t>
        <a:bodyPr/>
        <a:lstStyle/>
        <a:p>
          <a:pPr rtl="0"/>
          <a:r>
            <a:rPr lang="en-US" sz="2400" b="1" dirty="0" smtClean="0">
              <a:solidFill>
                <a:srgbClr val="FFFF00"/>
              </a:solidFill>
            </a:rPr>
            <a:t>Continuous Review and Reflection by the Teacher</a:t>
          </a:r>
          <a:endParaRPr lang="en-US" sz="2400" b="1" dirty="0">
            <a:solidFill>
              <a:srgbClr val="FFFF00"/>
            </a:solidFill>
          </a:endParaRPr>
        </a:p>
      </dgm:t>
    </dgm:pt>
    <dgm:pt modelId="{E6B03223-7644-4B01-850D-E4533D914078}" type="parTrans" cxnId="{68239A11-B7C8-49B0-9909-D94E4B969FDF}">
      <dgm:prSet/>
      <dgm:spPr/>
      <dgm:t>
        <a:bodyPr/>
        <a:lstStyle/>
        <a:p>
          <a:endParaRPr lang="en-US"/>
        </a:p>
      </dgm:t>
    </dgm:pt>
    <dgm:pt modelId="{640D1561-AE07-4F71-BE9A-8C9C05543F3C}" type="sibTrans" cxnId="{68239A11-B7C8-49B0-9909-D94E4B969FDF}">
      <dgm:prSet/>
      <dgm:spPr/>
      <dgm:t>
        <a:bodyPr/>
        <a:lstStyle/>
        <a:p>
          <a:endParaRPr lang="en-US"/>
        </a:p>
      </dgm:t>
    </dgm:pt>
    <dgm:pt modelId="{A14A45D3-8192-41E2-B0A9-AEFCD9531DAE}">
      <dgm:prSet custT="1"/>
      <dgm:spPr/>
      <dgm:t>
        <a:bodyPr/>
        <a:lstStyle/>
        <a:p>
          <a:pPr rtl="0"/>
          <a:r>
            <a:rPr lang="en-US" sz="2000" b="1" dirty="0" smtClean="0"/>
            <a:t>On the spot guidance by the educator/specialist </a:t>
          </a:r>
          <a:endParaRPr lang="en-US" sz="2000" b="1" dirty="0"/>
        </a:p>
      </dgm:t>
    </dgm:pt>
    <dgm:pt modelId="{CE513BAA-48D4-4664-9F22-90FAA6F466D8}" type="parTrans" cxnId="{F5B79D50-4C6D-4BED-9DC1-5DFD94E4DC35}">
      <dgm:prSet/>
      <dgm:spPr/>
      <dgm:t>
        <a:bodyPr/>
        <a:lstStyle/>
        <a:p>
          <a:endParaRPr lang="en-US"/>
        </a:p>
      </dgm:t>
    </dgm:pt>
    <dgm:pt modelId="{05544580-453B-42A0-80CF-E46C4973BAFE}" type="sibTrans" cxnId="{F5B79D50-4C6D-4BED-9DC1-5DFD94E4DC35}">
      <dgm:prSet/>
      <dgm:spPr/>
      <dgm:t>
        <a:bodyPr/>
        <a:lstStyle/>
        <a:p>
          <a:endParaRPr lang="en-US"/>
        </a:p>
      </dgm:t>
    </dgm:pt>
    <dgm:pt modelId="{B5587994-B8FC-41BF-8BFF-E88C4B8A51EE}">
      <dgm:prSet custT="1"/>
      <dgm:spPr/>
      <dgm:t>
        <a:bodyPr/>
        <a:lstStyle/>
        <a:p>
          <a:pPr rtl="0"/>
          <a:r>
            <a:rPr lang="en-US" sz="2400" b="1" dirty="0" smtClean="0">
              <a:solidFill>
                <a:srgbClr val="92D050"/>
              </a:solidFill>
            </a:rPr>
            <a:t>Use of varied strategies for children of different abilities and interests. </a:t>
          </a:r>
          <a:endParaRPr lang="en-US" sz="2400" b="1" dirty="0">
            <a:solidFill>
              <a:srgbClr val="92D050"/>
            </a:solidFill>
          </a:endParaRPr>
        </a:p>
      </dgm:t>
    </dgm:pt>
    <dgm:pt modelId="{CA2B13C3-AD31-44B3-9875-A0EE4EBB72E5}" type="parTrans" cxnId="{8B40E21F-1CC9-4F45-8C02-14B5F41FF937}">
      <dgm:prSet/>
      <dgm:spPr/>
      <dgm:t>
        <a:bodyPr/>
        <a:lstStyle/>
        <a:p>
          <a:endParaRPr lang="en-US"/>
        </a:p>
      </dgm:t>
    </dgm:pt>
    <dgm:pt modelId="{2E53B8DD-0102-4FCC-B3E7-E0D2146060E0}" type="sibTrans" cxnId="{8B40E21F-1CC9-4F45-8C02-14B5F41FF937}">
      <dgm:prSet/>
      <dgm:spPr/>
      <dgm:t>
        <a:bodyPr/>
        <a:lstStyle/>
        <a:p>
          <a:endParaRPr lang="en-US"/>
        </a:p>
      </dgm:t>
    </dgm:pt>
    <dgm:pt modelId="{C00FCF72-995E-483B-B5F2-9F1BC6C71C8F}">
      <dgm:prSet custT="1"/>
      <dgm:spPr/>
      <dgm:t>
        <a:bodyPr/>
        <a:lstStyle/>
        <a:p>
          <a:pPr rtl="0"/>
          <a:r>
            <a:rPr lang="en-US" sz="2000" b="1" dirty="0" smtClean="0"/>
            <a:t>Use of varied indigenous toys, materials, and other resources to support the classroom plans and activities.</a:t>
          </a:r>
          <a:endParaRPr lang="en-US" sz="2000" b="1" dirty="0"/>
        </a:p>
      </dgm:t>
    </dgm:pt>
    <dgm:pt modelId="{E385E2BE-C62A-42E0-A998-D06176E28C60}" type="parTrans" cxnId="{D2F02550-1B77-4A78-9F2B-8B6CB0ABACA8}">
      <dgm:prSet/>
      <dgm:spPr/>
      <dgm:t>
        <a:bodyPr/>
        <a:lstStyle/>
        <a:p>
          <a:endParaRPr lang="en-US"/>
        </a:p>
      </dgm:t>
    </dgm:pt>
    <dgm:pt modelId="{91E847C8-6C8B-4430-AF22-0F18913CBC69}" type="sibTrans" cxnId="{D2F02550-1B77-4A78-9F2B-8B6CB0ABACA8}">
      <dgm:prSet/>
      <dgm:spPr/>
      <dgm:t>
        <a:bodyPr/>
        <a:lstStyle/>
        <a:p>
          <a:endParaRPr lang="en-US"/>
        </a:p>
      </dgm:t>
    </dgm:pt>
    <dgm:pt modelId="{DBC6766B-DDE0-4E9C-AE7E-C1318569FFC9}">
      <dgm:prSet custT="1"/>
      <dgm:spPr/>
      <dgm:t>
        <a:bodyPr/>
        <a:lstStyle/>
        <a:p>
          <a:pPr rtl="0"/>
          <a:r>
            <a:rPr lang="en-US" sz="2400" b="1" dirty="0" smtClean="0">
              <a:solidFill>
                <a:schemeClr val="accent1">
                  <a:lumMod val="50000"/>
                </a:schemeClr>
              </a:solidFill>
            </a:rPr>
            <a:t>Making good use of time and integrate FLN in daily schedules</a:t>
          </a:r>
          <a:endParaRPr lang="en-US" sz="2400" b="1" dirty="0">
            <a:solidFill>
              <a:schemeClr val="accent1">
                <a:lumMod val="50000"/>
              </a:schemeClr>
            </a:solidFill>
          </a:endParaRPr>
        </a:p>
      </dgm:t>
    </dgm:pt>
    <dgm:pt modelId="{A616BCED-2929-4DDE-8199-AF893324E151}" type="parTrans" cxnId="{4103A81D-8A78-42D0-A363-758377657F28}">
      <dgm:prSet/>
      <dgm:spPr/>
      <dgm:t>
        <a:bodyPr/>
        <a:lstStyle/>
        <a:p>
          <a:endParaRPr lang="en-US"/>
        </a:p>
      </dgm:t>
    </dgm:pt>
    <dgm:pt modelId="{0860F3C3-148D-4839-8982-90D661814234}" type="sibTrans" cxnId="{4103A81D-8A78-42D0-A363-758377657F28}">
      <dgm:prSet/>
      <dgm:spPr/>
      <dgm:t>
        <a:bodyPr/>
        <a:lstStyle/>
        <a:p>
          <a:endParaRPr lang="en-US"/>
        </a:p>
      </dgm:t>
    </dgm:pt>
    <dgm:pt modelId="{339FAC42-A98C-4A77-9EB4-1A909C078635}" type="pres">
      <dgm:prSet presAssocID="{28722392-6230-42BC-BC85-C3B4EBAC65A0}" presName="Name0" presStyleCnt="0">
        <dgm:presLayoutVars>
          <dgm:dir/>
          <dgm:animLvl val="lvl"/>
          <dgm:resizeHandles val="exact"/>
        </dgm:presLayoutVars>
      </dgm:prSet>
      <dgm:spPr/>
    </dgm:pt>
    <dgm:pt modelId="{6C1272B0-860A-46E9-99D3-F968E332648B}" type="pres">
      <dgm:prSet presAssocID="{83C26572-46BC-4070-AF9F-C9CC4007423D}" presName="linNode" presStyleCnt="0"/>
      <dgm:spPr/>
    </dgm:pt>
    <dgm:pt modelId="{20E77FD6-BA77-43A5-9CE7-51706DADB889}" type="pres">
      <dgm:prSet presAssocID="{83C26572-46BC-4070-AF9F-C9CC4007423D}" presName="parentText" presStyleLbl="node1" presStyleIdx="0" presStyleCnt="8" custScaleX="277778">
        <dgm:presLayoutVars>
          <dgm:chMax val="1"/>
          <dgm:bulletEnabled val="1"/>
        </dgm:presLayoutVars>
      </dgm:prSet>
      <dgm:spPr/>
    </dgm:pt>
    <dgm:pt modelId="{BDF985B2-A441-4D73-AC9F-4526513FED66}" type="pres">
      <dgm:prSet presAssocID="{3BF4BF60-864B-4447-B159-05A8960B947C}" presName="sp" presStyleCnt="0"/>
      <dgm:spPr/>
    </dgm:pt>
    <dgm:pt modelId="{DE08AED9-D897-48F3-A9D4-91A5A74292F5}" type="pres">
      <dgm:prSet presAssocID="{62C90581-466C-40A8-826F-DA3C361A89D3}" presName="linNode" presStyleCnt="0"/>
      <dgm:spPr/>
    </dgm:pt>
    <dgm:pt modelId="{FB7C3303-4A21-43A4-AD9B-EBBFECD87A26}" type="pres">
      <dgm:prSet presAssocID="{62C90581-466C-40A8-826F-DA3C361A89D3}" presName="parentText" presStyleLbl="node1" presStyleIdx="1" presStyleCnt="8" custScaleX="277778">
        <dgm:presLayoutVars>
          <dgm:chMax val="1"/>
          <dgm:bulletEnabled val="1"/>
        </dgm:presLayoutVars>
      </dgm:prSet>
      <dgm:spPr/>
    </dgm:pt>
    <dgm:pt modelId="{19F1D288-15AF-4C7E-8BB2-702541F12940}" type="pres">
      <dgm:prSet presAssocID="{C2CFB7F6-65B8-4560-89D5-8639C4B8A619}" presName="sp" presStyleCnt="0"/>
      <dgm:spPr/>
    </dgm:pt>
    <dgm:pt modelId="{8113CE97-4424-47F8-A104-3F171F5ABB1C}" type="pres">
      <dgm:prSet presAssocID="{F469B81E-3EFE-41E1-BBD6-9223C62A89C7}" presName="linNode" presStyleCnt="0"/>
      <dgm:spPr/>
    </dgm:pt>
    <dgm:pt modelId="{F0CD9C83-3744-4705-8AD8-311D8CB77B95}" type="pres">
      <dgm:prSet presAssocID="{F469B81E-3EFE-41E1-BBD6-9223C62A89C7}" presName="parentText" presStyleLbl="node1" presStyleIdx="2" presStyleCnt="8" custScaleX="277778">
        <dgm:presLayoutVars>
          <dgm:chMax val="1"/>
          <dgm:bulletEnabled val="1"/>
        </dgm:presLayoutVars>
      </dgm:prSet>
      <dgm:spPr/>
    </dgm:pt>
    <dgm:pt modelId="{6D9B1A98-A457-4F06-B91F-DD19C485D164}" type="pres">
      <dgm:prSet presAssocID="{ED39EB0A-5FE2-4D12-9570-230E5E207534}" presName="sp" presStyleCnt="0"/>
      <dgm:spPr/>
    </dgm:pt>
    <dgm:pt modelId="{FB07630F-054F-4902-A34E-A582D73ED5C8}" type="pres">
      <dgm:prSet presAssocID="{6C8BAB37-1585-4C9F-B71C-5674745D811E}" presName="linNode" presStyleCnt="0"/>
      <dgm:spPr/>
    </dgm:pt>
    <dgm:pt modelId="{B2E882D0-A760-4D8A-B6E3-0B383A931570}" type="pres">
      <dgm:prSet presAssocID="{6C8BAB37-1585-4C9F-B71C-5674745D811E}" presName="parentText" presStyleLbl="node1" presStyleIdx="3" presStyleCnt="8" custScaleX="277778">
        <dgm:presLayoutVars>
          <dgm:chMax val="1"/>
          <dgm:bulletEnabled val="1"/>
        </dgm:presLayoutVars>
      </dgm:prSet>
      <dgm:spPr/>
    </dgm:pt>
    <dgm:pt modelId="{E1B20DFD-5DFC-4D02-A48C-9B32EF77BBBC}" type="pres">
      <dgm:prSet presAssocID="{640D1561-AE07-4F71-BE9A-8C9C05543F3C}" presName="sp" presStyleCnt="0"/>
      <dgm:spPr/>
    </dgm:pt>
    <dgm:pt modelId="{5A49668F-AAC5-44BA-9900-6532F8E8D66A}" type="pres">
      <dgm:prSet presAssocID="{A14A45D3-8192-41E2-B0A9-AEFCD9531DAE}" presName="linNode" presStyleCnt="0"/>
      <dgm:spPr/>
    </dgm:pt>
    <dgm:pt modelId="{1C2FC773-7788-4F03-BD6F-D109D18E9DAD}" type="pres">
      <dgm:prSet presAssocID="{A14A45D3-8192-41E2-B0A9-AEFCD9531DAE}" presName="parentText" presStyleLbl="node1" presStyleIdx="4" presStyleCnt="8" custScaleX="277778">
        <dgm:presLayoutVars>
          <dgm:chMax val="1"/>
          <dgm:bulletEnabled val="1"/>
        </dgm:presLayoutVars>
      </dgm:prSet>
      <dgm:spPr/>
      <dgm:t>
        <a:bodyPr/>
        <a:lstStyle/>
        <a:p>
          <a:endParaRPr lang="en-US"/>
        </a:p>
      </dgm:t>
    </dgm:pt>
    <dgm:pt modelId="{3BCA075D-6878-4E74-A473-08890249CE63}" type="pres">
      <dgm:prSet presAssocID="{05544580-453B-42A0-80CF-E46C4973BAFE}" presName="sp" presStyleCnt="0"/>
      <dgm:spPr/>
    </dgm:pt>
    <dgm:pt modelId="{5D7828A6-6FC1-435A-8238-F85FF55749DE}" type="pres">
      <dgm:prSet presAssocID="{B5587994-B8FC-41BF-8BFF-E88C4B8A51EE}" presName="linNode" presStyleCnt="0"/>
      <dgm:spPr/>
    </dgm:pt>
    <dgm:pt modelId="{C7415740-23F5-460D-B9A2-7CC2A1003DFF}" type="pres">
      <dgm:prSet presAssocID="{B5587994-B8FC-41BF-8BFF-E88C4B8A51EE}" presName="parentText" presStyleLbl="node1" presStyleIdx="5" presStyleCnt="8" custScaleX="277778">
        <dgm:presLayoutVars>
          <dgm:chMax val="1"/>
          <dgm:bulletEnabled val="1"/>
        </dgm:presLayoutVars>
      </dgm:prSet>
      <dgm:spPr/>
    </dgm:pt>
    <dgm:pt modelId="{4D00A1C7-B144-44C6-930C-210E2569FD2B}" type="pres">
      <dgm:prSet presAssocID="{2E53B8DD-0102-4FCC-B3E7-E0D2146060E0}" presName="sp" presStyleCnt="0"/>
      <dgm:spPr/>
    </dgm:pt>
    <dgm:pt modelId="{7181CA5F-E84D-4511-9ACB-4A2B18ACF613}" type="pres">
      <dgm:prSet presAssocID="{C00FCF72-995E-483B-B5F2-9F1BC6C71C8F}" presName="linNode" presStyleCnt="0"/>
      <dgm:spPr/>
    </dgm:pt>
    <dgm:pt modelId="{DC9D6ED0-68D7-48F1-B4BB-37E872CD6360}" type="pres">
      <dgm:prSet presAssocID="{C00FCF72-995E-483B-B5F2-9F1BC6C71C8F}" presName="parentText" presStyleLbl="node1" presStyleIdx="6" presStyleCnt="8" custScaleX="277778">
        <dgm:presLayoutVars>
          <dgm:chMax val="1"/>
          <dgm:bulletEnabled val="1"/>
        </dgm:presLayoutVars>
      </dgm:prSet>
      <dgm:spPr/>
    </dgm:pt>
    <dgm:pt modelId="{5374902B-8FDD-4522-B08A-7BB5E1EAB56A}" type="pres">
      <dgm:prSet presAssocID="{91E847C8-6C8B-4430-AF22-0F18913CBC69}" presName="sp" presStyleCnt="0"/>
      <dgm:spPr/>
    </dgm:pt>
    <dgm:pt modelId="{2128066A-D4CE-4ECF-97C9-A607E8349E9F}" type="pres">
      <dgm:prSet presAssocID="{DBC6766B-DDE0-4E9C-AE7E-C1318569FFC9}" presName="linNode" presStyleCnt="0"/>
      <dgm:spPr/>
    </dgm:pt>
    <dgm:pt modelId="{CB6853E9-FB20-453B-8CF5-182CCC2CE253}" type="pres">
      <dgm:prSet presAssocID="{DBC6766B-DDE0-4E9C-AE7E-C1318569FFC9}" presName="parentText" presStyleLbl="node1" presStyleIdx="7" presStyleCnt="8" custScaleX="277778">
        <dgm:presLayoutVars>
          <dgm:chMax val="1"/>
          <dgm:bulletEnabled val="1"/>
        </dgm:presLayoutVars>
      </dgm:prSet>
      <dgm:spPr/>
    </dgm:pt>
  </dgm:ptLst>
  <dgm:cxnLst>
    <dgm:cxn modelId="{F47C0171-92CF-4353-B0A5-AD8B5E7A1431}" type="presOf" srcId="{C00FCF72-995E-483B-B5F2-9F1BC6C71C8F}" destId="{DC9D6ED0-68D7-48F1-B4BB-37E872CD6360}" srcOrd="0" destOrd="0" presId="urn:microsoft.com/office/officeart/2005/8/layout/vList5"/>
    <dgm:cxn modelId="{D2F02550-1B77-4A78-9F2B-8B6CB0ABACA8}" srcId="{28722392-6230-42BC-BC85-C3B4EBAC65A0}" destId="{C00FCF72-995E-483B-B5F2-9F1BC6C71C8F}" srcOrd="6" destOrd="0" parTransId="{E385E2BE-C62A-42E0-A998-D06176E28C60}" sibTransId="{91E847C8-6C8B-4430-AF22-0F18913CBC69}"/>
    <dgm:cxn modelId="{774EE065-7248-4B63-AA34-7E7A5B4E767B}" srcId="{28722392-6230-42BC-BC85-C3B4EBAC65A0}" destId="{62C90581-466C-40A8-826F-DA3C361A89D3}" srcOrd="1" destOrd="0" parTransId="{3C7BB3B3-1C24-4D2D-AD20-034BA384AC7D}" sibTransId="{C2CFB7F6-65B8-4560-89D5-8639C4B8A619}"/>
    <dgm:cxn modelId="{3E4B4875-3855-4CA0-A418-DB810F16E420}" type="presOf" srcId="{83C26572-46BC-4070-AF9F-C9CC4007423D}" destId="{20E77FD6-BA77-43A5-9CE7-51706DADB889}" srcOrd="0" destOrd="0" presId="urn:microsoft.com/office/officeart/2005/8/layout/vList5"/>
    <dgm:cxn modelId="{CB1D57F4-873A-4EA9-994E-777060346740}" type="presOf" srcId="{62C90581-466C-40A8-826F-DA3C361A89D3}" destId="{FB7C3303-4A21-43A4-AD9B-EBBFECD87A26}" srcOrd="0" destOrd="0" presId="urn:microsoft.com/office/officeart/2005/8/layout/vList5"/>
    <dgm:cxn modelId="{8B40E21F-1CC9-4F45-8C02-14B5F41FF937}" srcId="{28722392-6230-42BC-BC85-C3B4EBAC65A0}" destId="{B5587994-B8FC-41BF-8BFF-E88C4B8A51EE}" srcOrd="5" destOrd="0" parTransId="{CA2B13C3-AD31-44B3-9875-A0EE4EBB72E5}" sibTransId="{2E53B8DD-0102-4FCC-B3E7-E0D2146060E0}"/>
    <dgm:cxn modelId="{D012719F-A618-456D-B9F6-F942B61F102D}" type="presOf" srcId="{DBC6766B-DDE0-4E9C-AE7E-C1318569FFC9}" destId="{CB6853E9-FB20-453B-8CF5-182CCC2CE253}" srcOrd="0" destOrd="0" presId="urn:microsoft.com/office/officeart/2005/8/layout/vList5"/>
    <dgm:cxn modelId="{F5B79D50-4C6D-4BED-9DC1-5DFD94E4DC35}" srcId="{28722392-6230-42BC-BC85-C3B4EBAC65A0}" destId="{A14A45D3-8192-41E2-B0A9-AEFCD9531DAE}" srcOrd="4" destOrd="0" parTransId="{CE513BAA-48D4-4664-9F22-90FAA6F466D8}" sibTransId="{05544580-453B-42A0-80CF-E46C4973BAFE}"/>
    <dgm:cxn modelId="{8FE841FD-80C6-4DD6-ACDD-DAFA7A71DC55}" srcId="{28722392-6230-42BC-BC85-C3B4EBAC65A0}" destId="{F469B81E-3EFE-41E1-BBD6-9223C62A89C7}" srcOrd="2" destOrd="0" parTransId="{A31DC18A-8330-4542-ACD7-AD532BF104FD}" sibTransId="{ED39EB0A-5FE2-4D12-9570-230E5E207534}"/>
    <dgm:cxn modelId="{6CA6D5EF-AFEC-42BC-9EB4-C9472436EE88}" srcId="{28722392-6230-42BC-BC85-C3B4EBAC65A0}" destId="{83C26572-46BC-4070-AF9F-C9CC4007423D}" srcOrd="0" destOrd="0" parTransId="{1355FC82-C4C4-4771-B575-AB17AE1DE54E}" sibTransId="{3BF4BF60-864B-4447-B159-05A8960B947C}"/>
    <dgm:cxn modelId="{BBB0BDA7-9D11-450F-9CDF-84BA55D4AAAF}" type="presOf" srcId="{B5587994-B8FC-41BF-8BFF-E88C4B8A51EE}" destId="{C7415740-23F5-460D-B9A2-7CC2A1003DFF}" srcOrd="0" destOrd="0" presId="urn:microsoft.com/office/officeart/2005/8/layout/vList5"/>
    <dgm:cxn modelId="{68239A11-B7C8-49B0-9909-D94E4B969FDF}" srcId="{28722392-6230-42BC-BC85-C3B4EBAC65A0}" destId="{6C8BAB37-1585-4C9F-B71C-5674745D811E}" srcOrd="3" destOrd="0" parTransId="{E6B03223-7644-4B01-850D-E4533D914078}" sibTransId="{640D1561-AE07-4F71-BE9A-8C9C05543F3C}"/>
    <dgm:cxn modelId="{FCDE11E3-683A-43B3-84BA-8B8F0534A759}" type="presOf" srcId="{28722392-6230-42BC-BC85-C3B4EBAC65A0}" destId="{339FAC42-A98C-4A77-9EB4-1A909C078635}" srcOrd="0" destOrd="0" presId="urn:microsoft.com/office/officeart/2005/8/layout/vList5"/>
    <dgm:cxn modelId="{303A1DB6-9F03-4133-B477-A7C761C89FE1}" type="presOf" srcId="{F469B81E-3EFE-41E1-BBD6-9223C62A89C7}" destId="{F0CD9C83-3744-4705-8AD8-311D8CB77B95}" srcOrd="0" destOrd="0" presId="urn:microsoft.com/office/officeart/2005/8/layout/vList5"/>
    <dgm:cxn modelId="{E7837690-C455-4B8E-9F1F-89AB80F6D56A}" type="presOf" srcId="{6C8BAB37-1585-4C9F-B71C-5674745D811E}" destId="{B2E882D0-A760-4D8A-B6E3-0B383A931570}" srcOrd="0" destOrd="0" presId="urn:microsoft.com/office/officeart/2005/8/layout/vList5"/>
    <dgm:cxn modelId="{4103A81D-8A78-42D0-A363-758377657F28}" srcId="{28722392-6230-42BC-BC85-C3B4EBAC65A0}" destId="{DBC6766B-DDE0-4E9C-AE7E-C1318569FFC9}" srcOrd="7" destOrd="0" parTransId="{A616BCED-2929-4DDE-8199-AF893324E151}" sibTransId="{0860F3C3-148D-4839-8982-90D661814234}"/>
    <dgm:cxn modelId="{C014FF15-667C-446E-8BAD-A5C59857E24D}" type="presOf" srcId="{A14A45D3-8192-41E2-B0A9-AEFCD9531DAE}" destId="{1C2FC773-7788-4F03-BD6F-D109D18E9DAD}" srcOrd="0" destOrd="0" presId="urn:microsoft.com/office/officeart/2005/8/layout/vList5"/>
    <dgm:cxn modelId="{FD78883F-D2BC-4702-8B9C-DA8A2A1BB51E}" type="presParOf" srcId="{339FAC42-A98C-4A77-9EB4-1A909C078635}" destId="{6C1272B0-860A-46E9-99D3-F968E332648B}" srcOrd="0" destOrd="0" presId="urn:microsoft.com/office/officeart/2005/8/layout/vList5"/>
    <dgm:cxn modelId="{A520DFCE-D2A9-4AD4-BF96-9C19A1165D2B}" type="presParOf" srcId="{6C1272B0-860A-46E9-99D3-F968E332648B}" destId="{20E77FD6-BA77-43A5-9CE7-51706DADB889}" srcOrd="0" destOrd="0" presId="urn:microsoft.com/office/officeart/2005/8/layout/vList5"/>
    <dgm:cxn modelId="{07FD22DC-0FED-451A-86D1-AA8313BC2350}" type="presParOf" srcId="{339FAC42-A98C-4A77-9EB4-1A909C078635}" destId="{BDF985B2-A441-4D73-AC9F-4526513FED66}" srcOrd="1" destOrd="0" presId="urn:microsoft.com/office/officeart/2005/8/layout/vList5"/>
    <dgm:cxn modelId="{C2672532-A2ED-49C9-81AB-9CD6AFE82C0E}" type="presParOf" srcId="{339FAC42-A98C-4A77-9EB4-1A909C078635}" destId="{DE08AED9-D897-48F3-A9D4-91A5A74292F5}" srcOrd="2" destOrd="0" presId="urn:microsoft.com/office/officeart/2005/8/layout/vList5"/>
    <dgm:cxn modelId="{122CEF5D-CBAE-48B2-87B0-91DCB3F6DFA2}" type="presParOf" srcId="{DE08AED9-D897-48F3-A9D4-91A5A74292F5}" destId="{FB7C3303-4A21-43A4-AD9B-EBBFECD87A26}" srcOrd="0" destOrd="0" presId="urn:microsoft.com/office/officeart/2005/8/layout/vList5"/>
    <dgm:cxn modelId="{88D4839E-3406-48F8-B21B-2092259629FA}" type="presParOf" srcId="{339FAC42-A98C-4A77-9EB4-1A909C078635}" destId="{19F1D288-15AF-4C7E-8BB2-702541F12940}" srcOrd="3" destOrd="0" presId="urn:microsoft.com/office/officeart/2005/8/layout/vList5"/>
    <dgm:cxn modelId="{B252DF1F-C702-4714-9559-DC244FB25F4A}" type="presParOf" srcId="{339FAC42-A98C-4A77-9EB4-1A909C078635}" destId="{8113CE97-4424-47F8-A104-3F171F5ABB1C}" srcOrd="4" destOrd="0" presId="urn:microsoft.com/office/officeart/2005/8/layout/vList5"/>
    <dgm:cxn modelId="{5B3B9F9F-DB2B-49B7-9087-A27A589FC9DE}" type="presParOf" srcId="{8113CE97-4424-47F8-A104-3F171F5ABB1C}" destId="{F0CD9C83-3744-4705-8AD8-311D8CB77B95}" srcOrd="0" destOrd="0" presId="urn:microsoft.com/office/officeart/2005/8/layout/vList5"/>
    <dgm:cxn modelId="{444ABA90-D23F-4698-9ACF-100C568FE362}" type="presParOf" srcId="{339FAC42-A98C-4A77-9EB4-1A909C078635}" destId="{6D9B1A98-A457-4F06-B91F-DD19C485D164}" srcOrd="5" destOrd="0" presId="urn:microsoft.com/office/officeart/2005/8/layout/vList5"/>
    <dgm:cxn modelId="{61FB7C6D-5AAE-4379-A400-CE9068D83A8B}" type="presParOf" srcId="{339FAC42-A98C-4A77-9EB4-1A909C078635}" destId="{FB07630F-054F-4902-A34E-A582D73ED5C8}" srcOrd="6" destOrd="0" presId="urn:microsoft.com/office/officeart/2005/8/layout/vList5"/>
    <dgm:cxn modelId="{4BBEDBC0-7979-4E95-B8A7-10AB660A9D2B}" type="presParOf" srcId="{FB07630F-054F-4902-A34E-A582D73ED5C8}" destId="{B2E882D0-A760-4D8A-B6E3-0B383A931570}" srcOrd="0" destOrd="0" presId="urn:microsoft.com/office/officeart/2005/8/layout/vList5"/>
    <dgm:cxn modelId="{01A98409-BE10-402D-B296-74D641EBBDCE}" type="presParOf" srcId="{339FAC42-A98C-4A77-9EB4-1A909C078635}" destId="{E1B20DFD-5DFC-4D02-A48C-9B32EF77BBBC}" srcOrd="7" destOrd="0" presId="urn:microsoft.com/office/officeart/2005/8/layout/vList5"/>
    <dgm:cxn modelId="{80D72D72-92ED-4246-96DC-AA11FE8EA46A}" type="presParOf" srcId="{339FAC42-A98C-4A77-9EB4-1A909C078635}" destId="{5A49668F-AAC5-44BA-9900-6532F8E8D66A}" srcOrd="8" destOrd="0" presId="urn:microsoft.com/office/officeart/2005/8/layout/vList5"/>
    <dgm:cxn modelId="{02902CDC-C563-4B84-92EC-6FA2B31E27C7}" type="presParOf" srcId="{5A49668F-AAC5-44BA-9900-6532F8E8D66A}" destId="{1C2FC773-7788-4F03-BD6F-D109D18E9DAD}" srcOrd="0" destOrd="0" presId="urn:microsoft.com/office/officeart/2005/8/layout/vList5"/>
    <dgm:cxn modelId="{7A07FBF8-F3E8-4F2F-AB5C-40EBCB8B4E61}" type="presParOf" srcId="{339FAC42-A98C-4A77-9EB4-1A909C078635}" destId="{3BCA075D-6878-4E74-A473-08890249CE63}" srcOrd="9" destOrd="0" presId="urn:microsoft.com/office/officeart/2005/8/layout/vList5"/>
    <dgm:cxn modelId="{B15940D7-207C-42D5-A394-6A9076101355}" type="presParOf" srcId="{339FAC42-A98C-4A77-9EB4-1A909C078635}" destId="{5D7828A6-6FC1-435A-8238-F85FF55749DE}" srcOrd="10" destOrd="0" presId="urn:microsoft.com/office/officeart/2005/8/layout/vList5"/>
    <dgm:cxn modelId="{699CDA5A-3303-4D1B-8887-65362B23111F}" type="presParOf" srcId="{5D7828A6-6FC1-435A-8238-F85FF55749DE}" destId="{C7415740-23F5-460D-B9A2-7CC2A1003DFF}" srcOrd="0" destOrd="0" presId="urn:microsoft.com/office/officeart/2005/8/layout/vList5"/>
    <dgm:cxn modelId="{712AC8D1-7DB0-4BE1-A668-DC9DFF294E02}" type="presParOf" srcId="{339FAC42-A98C-4A77-9EB4-1A909C078635}" destId="{4D00A1C7-B144-44C6-930C-210E2569FD2B}" srcOrd="11" destOrd="0" presId="urn:microsoft.com/office/officeart/2005/8/layout/vList5"/>
    <dgm:cxn modelId="{926427D0-55A9-4801-971B-8D1EE6F3F00A}" type="presParOf" srcId="{339FAC42-A98C-4A77-9EB4-1A909C078635}" destId="{7181CA5F-E84D-4511-9ACB-4A2B18ACF613}" srcOrd="12" destOrd="0" presId="urn:microsoft.com/office/officeart/2005/8/layout/vList5"/>
    <dgm:cxn modelId="{CBF47D15-F4E8-4FE0-8C3A-4854DEA6F308}" type="presParOf" srcId="{7181CA5F-E84D-4511-9ACB-4A2B18ACF613}" destId="{DC9D6ED0-68D7-48F1-B4BB-37E872CD6360}" srcOrd="0" destOrd="0" presId="urn:microsoft.com/office/officeart/2005/8/layout/vList5"/>
    <dgm:cxn modelId="{C811654B-87B6-468B-917B-E118B34178C0}" type="presParOf" srcId="{339FAC42-A98C-4A77-9EB4-1A909C078635}" destId="{5374902B-8FDD-4522-B08A-7BB5E1EAB56A}" srcOrd="13" destOrd="0" presId="urn:microsoft.com/office/officeart/2005/8/layout/vList5"/>
    <dgm:cxn modelId="{CF810E7F-164F-4262-AA02-F2867C97121C}" type="presParOf" srcId="{339FAC42-A98C-4A77-9EB4-1A909C078635}" destId="{2128066A-D4CE-4ECF-97C9-A607E8349E9F}" srcOrd="14" destOrd="0" presId="urn:microsoft.com/office/officeart/2005/8/layout/vList5"/>
    <dgm:cxn modelId="{85AAE7F7-3546-4650-9001-D6982DFE604F}" type="presParOf" srcId="{2128066A-D4CE-4ECF-97C9-A607E8349E9F}" destId="{CB6853E9-FB20-453B-8CF5-182CCC2CE25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F8AFB3E-A5DC-4360-BEBA-E0F79D2737F0}"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n-US"/>
        </a:p>
      </dgm:t>
    </dgm:pt>
    <dgm:pt modelId="{2F20ABB8-29E9-4C13-A312-6A2EC822F144}">
      <dgm:prSet custT="1"/>
      <dgm:spPr/>
      <dgm:t>
        <a:bodyPr/>
        <a:lstStyle/>
        <a:p>
          <a:pPr rtl="0"/>
          <a:r>
            <a:rPr lang="en-US" sz="2000" b="1" dirty="0" smtClean="0"/>
            <a:t>Based on children’s interests, needs and abilities, following methodologies need to be considered;</a:t>
          </a:r>
          <a:endParaRPr lang="en-US" sz="2000" b="1" dirty="0"/>
        </a:p>
      </dgm:t>
    </dgm:pt>
    <dgm:pt modelId="{56701311-3EEF-4328-84FE-822F35B01B19}" type="parTrans" cxnId="{EB670F40-0B08-4011-8584-04BC51FD0254}">
      <dgm:prSet/>
      <dgm:spPr/>
      <dgm:t>
        <a:bodyPr/>
        <a:lstStyle/>
        <a:p>
          <a:endParaRPr lang="en-US"/>
        </a:p>
      </dgm:t>
    </dgm:pt>
    <dgm:pt modelId="{5DC1A6C0-1BC3-426F-8D5E-C152776A7103}" type="sibTrans" cxnId="{EB670F40-0B08-4011-8584-04BC51FD0254}">
      <dgm:prSet/>
      <dgm:spPr/>
      <dgm:t>
        <a:bodyPr/>
        <a:lstStyle/>
        <a:p>
          <a:endParaRPr lang="en-US"/>
        </a:p>
      </dgm:t>
    </dgm:pt>
    <dgm:pt modelId="{E9389528-6D0F-4C2F-B292-6F5B6B14CEBF}">
      <dgm:prSet custT="1"/>
      <dgm:spPr/>
      <dgm:t>
        <a:bodyPr/>
        <a:lstStyle/>
        <a:p>
          <a:pPr rtl="0"/>
          <a:r>
            <a:rPr lang="en-US" sz="2000" b="1" smtClean="0"/>
            <a:t>Teacher guided and child-initiated learning. </a:t>
          </a:r>
          <a:endParaRPr lang="en-US" sz="2000" b="1"/>
        </a:p>
      </dgm:t>
    </dgm:pt>
    <dgm:pt modelId="{F075427D-8140-4AF8-9E18-E8A05030CBDD}" type="parTrans" cxnId="{D152A483-0196-4DA5-A641-2F0E43FF5037}">
      <dgm:prSet/>
      <dgm:spPr/>
      <dgm:t>
        <a:bodyPr/>
        <a:lstStyle/>
        <a:p>
          <a:endParaRPr lang="en-US"/>
        </a:p>
      </dgm:t>
    </dgm:pt>
    <dgm:pt modelId="{BB27E6F7-DEA8-480E-97B6-AFE02148C60F}" type="sibTrans" cxnId="{D152A483-0196-4DA5-A641-2F0E43FF5037}">
      <dgm:prSet/>
      <dgm:spPr/>
      <dgm:t>
        <a:bodyPr/>
        <a:lstStyle/>
        <a:p>
          <a:endParaRPr lang="en-US"/>
        </a:p>
      </dgm:t>
    </dgm:pt>
    <dgm:pt modelId="{8C8B55A7-E11F-479E-A7B8-EE2575BCE40D}">
      <dgm:prSet custT="1"/>
      <dgm:spPr/>
      <dgm:t>
        <a:bodyPr/>
        <a:lstStyle/>
        <a:p>
          <a:pPr rtl="0"/>
          <a:r>
            <a:rPr lang="en-US" sz="2000" b="1" smtClean="0"/>
            <a:t>Balance between concrete and abstract ideas</a:t>
          </a:r>
          <a:endParaRPr lang="en-US" sz="2000" b="1"/>
        </a:p>
      </dgm:t>
    </dgm:pt>
    <dgm:pt modelId="{0792E95E-9D8F-4E09-B429-9E41890480B4}" type="parTrans" cxnId="{63F2F9AB-C40F-48BF-8B1D-56CDCF2D8F60}">
      <dgm:prSet/>
      <dgm:spPr/>
      <dgm:t>
        <a:bodyPr/>
        <a:lstStyle/>
        <a:p>
          <a:endParaRPr lang="en-US"/>
        </a:p>
      </dgm:t>
    </dgm:pt>
    <dgm:pt modelId="{28744CFB-E44B-419A-A169-FD37B97ED79E}" type="sibTrans" cxnId="{63F2F9AB-C40F-48BF-8B1D-56CDCF2D8F60}">
      <dgm:prSet/>
      <dgm:spPr/>
      <dgm:t>
        <a:bodyPr/>
        <a:lstStyle/>
        <a:p>
          <a:endParaRPr lang="en-US"/>
        </a:p>
      </dgm:t>
    </dgm:pt>
    <dgm:pt modelId="{2CD2F0C8-0482-4DE1-B68C-307BF73A77C7}">
      <dgm:prSet custT="1"/>
      <dgm:spPr/>
      <dgm:t>
        <a:bodyPr/>
        <a:lstStyle/>
        <a:p>
          <a:pPr rtl="0"/>
          <a:r>
            <a:rPr lang="en-US" sz="2000" b="1" smtClean="0"/>
            <a:t>Balance between teacher and learner’s dialogue (teacher initiated and child initiated interaction) </a:t>
          </a:r>
          <a:endParaRPr lang="en-US" sz="2000" b="1"/>
        </a:p>
      </dgm:t>
    </dgm:pt>
    <dgm:pt modelId="{CCA50FD4-4D40-42AB-BFCD-3D6EC2451025}" type="parTrans" cxnId="{AE259476-88FD-4CD4-9710-882F64D36694}">
      <dgm:prSet/>
      <dgm:spPr/>
      <dgm:t>
        <a:bodyPr/>
        <a:lstStyle/>
        <a:p>
          <a:endParaRPr lang="en-US"/>
        </a:p>
      </dgm:t>
    </dgm:pt>
    <dgm:pt modelId="{D1DB8B4D-4C05-43D2-87D0-6BBFC9C682D1}" type="sibTrans" cxnId="{AE259476-88FD-4CD4-9710-882F64D36694}">
      <dgm:prSet/>
      <dgm:spPr/>
      <dgm:t>
        <a:bodyPr/>
        <a:lstStyle/>
        <a:p>
          <a:endParaRPr lang="en-US"/>
        </a:p>
      </dgm:t>
    </dgm:pt>
    <dgm:pt modelId="{0D3F4553-CF43-48D9-837E-738F60020644}">
      <dgm:prSet custT="1"/>
      <dgm:spPr/>
      <dgm:t>
        <a:bodyPr/>
        <a:lstStyle/>
        <a:p>
          <a:pPr rtl="0"/>
          <a:r>
            <a:rPr lang="en-US" sz="2000" b="1" smtClean="0"/>
            <a:t>Connections with the child’s previous knowledge</a:t>
          </a:r>
          <a:endParaRPr lang="en-US" sz="2000" b="1"/>
        </a:p>
      </dgm:t>
    </dgm:pt>
    <dgm:pt modelId="{CBAEB44F-8856-4CDA-BE1A-EE13A394DEE8}" type="parTrans" cxnId="{54F229ED-248F-458F-A493-CDB25BAC55ED}">
      <dgm:prSet/>
      <dgm:spPr/>
      <dgm:t>
        <a:bodyPr/>
        <a:lstStyle/>
        <a:p>
          <a:endParaRPr lang="en-US"/>
        </a:p>
      </dgm:t>
    </dgm:pt>
    <dgm:pt modelId="{D1A0DF33-CEC0-4362-9602-4A30B45FB963}" type="sibTrans" cxnId="{54F229ED-248F-458F-A493-CDB25BAC55ED}">
      <dgm:prSet/>
      <dgm:spPr/>
      <dgm:t>
        <a:bodyPr/>
        <a:lstStyle/>
        <a:p>
          <a:endParaRPr lang="en-US"/>
        </a:p>
      </dgm:t>
    </dgm:pt>
    <dgm:pt modelId="{9A3C8AC2-BF05-4479-A262-EF66E2AB7697}">
      <dgm:prSet custT="1"/>
      <dgm:spPr/>
      <dgm:t>
        <a:bodyPr/>
        <a:lstStyle/>
        <a:p>
          <a:pPr rtl="0"/>
          <a:r>
            <a:rPr lang="en-US" sz="2000" b="1" dirty="0" smtClean="0"/>
            <a:t>Use and integration of technology in daily schedules</a:t>
          </a:r>
          <a:r>
            <a:rPr lang="en-US" sz="2000" b="1" smtClean="0"/>
            <a:t>.</a:t>
          </a:r>
          <a:endParaRPr lang="en-US" sz="2000" b="1" dirty="0"/>
        </a:p>
      </dgm:t>
    </dgm:pt>
    <dgm:pt modelId="{C25A3A40-5FEE-4E62-8DD7-73F51BA95533}" type="parTrans" cxnId="{9AE81667-8D00-492C-A8FC-9BD200638A2E}">
      <dgm:prSet/>
      <dgm:spPr/>
      <dgm:t>
        <a:bodyPr/>
        <a:lstStyle/>
        <a:p>
          <a:endParaRPr lang="en-US"/>
        </a:p>
      </dgm:t>
    </dgm:pt>
    <dgm:pt modelId="{B1C213E5-9833-4B51-9C22-053BA09F43FB}" type="sibTrans" cxnId="{9AE81667-8D00-492C-A8FC-9BD200638A2E}">
      <dgm:prSet/>
      <dgm:spPr/>
      <dgm:t>
        <a:bodyPr/>
        <a:lstStyle/>
        <a:p>
          <a:endParaRPr lang="en-US"/>
        </a:p>
      </dgm:t>
    </dgm:pt>
    <dgm:pt modelId="{E7794D26-CB5A-4EC0-BB9B-41210732F202}">
      <dgm:prSet custT="1"/>
      <dgm:spPr/>
      <dgm:t>
        <a:bodyPr/>
        <a:lstStyle/>
        <a:p>
          <a:pPr rtl="0"/>
          <a:r>
            <a:rPr lang="en-US" sz="2000" b="1" dirty="0" smtClean="0"/>
            <a:t>Use of open-ended materials to enhance thinking and questioning skills. </a:t>
          </a:r>
          <a:endParaRPr lang="en-US" sz="2000" b="1" dirty="0"/>
        </a:p>
      </dgm:t>
    </dgm:pt>
    <dgm:pt modelId="{DE01AC6A-8A42-446C-8C8C-50716B5B6569}" type="parTrans" cxnId="{3D384C50-2411-45A4-B44E-63A5883B7062}">
      <dgm:prSet/>
      <dgm:spPr/>
      <dgm:t>
        <a:bodyPr/>
        <a:lstStyle/>
        <a:p>
          <a:endParaRPr lang="en-US"/>
        </a:p>
      </dgm:t>
    </dgm:pt>
    <dgm:pt modelId="{64FD415F-39D6-47AB-B339-8C1E84C9EA29}" type="sibTrans" cxnId="{3D384C50-2411-45A4-B44E-63A5883B7062}">
      <dgm:prSet/>
      <dgm:spPr/>
      <dgm:t>
        <a:bodyPr/>
        <a:lstStyle/>
        <a:p>
          <a:endParaRPr lang="en-US"/>
        </a:p>
      </dgm:t>
    </dgm:pt>
    <dgm:pt modelId="{D8406658-35E0-4748-8972-9DE6B73C2D56}">
      <dgm:prSet custT="1"/>
      <dgm:spPr/>
      <dgm:t>
        <a:bodyPr/>
        <a:lstStyle/>
        <a:p>
          <a:pPr rtl="0"/>
          <a:r>
            <a:rPr lang="en-US" sz="2000" b="1" smtClean="0"/>
            <a:t>Continuum in pedagogical practices from preschool to classes 1- 3(spiral lessons)</a:t>
          </a:r>
          <a:endParaRPr lang="en-US" sz="2000" b="1"/>
        </a:p>
      </dgm:t>
    </dgm:pt>
    <dgm:pt modelId="{54B1F8D2-AA10-4DFA-B2C3-CC2F61A95DB4}" type="parTrans" cxnId="{29B99617-5E60-48B7-9F4C-1990155D5079}">
      <dgm:prSet/>
      <dgm:spPr/>
      <dgm:t>
        <a:bodyPr/>
        <a:lstStyle/>
        <a:p>
          <a:endParaRPr lang="en-US"/>
        </a:p>
      </dgm:t>
    </dgm:pt>
    <dgm:pt modelId="{91B7A557-BEC6-448E-9120-1E296FAD62AF}" type="sibTrans" cxnId="{29B99617-5E60-48B7-9F4C-1990155D5079}">
      <dgm:prSet/>
      <dgm:spPr/>
      <dgm:t>
        <a:bodyPr/>
        <a:lstStyle/>
        <a:p>
          <a:endParaRPr lang="en-US"/>
        </a:p>
      </dgm:t>
    </dgm:pt>
    <dgm:pt modelId="{418B20BE-2978-4931-BAAF-05B704B1CE80}">
      <dgm:prSet custT="1"/>
      <dgm:spPr/>
      <dgm:t>
        <a:bodyPr/>
        <a:lstStyle/>
        <a:p>
          <a:pPr rtl="0"/>
          <a:r>
            <a:rPr lang="en-US" sz="2000" b="1" dirty="0" smtClean="0"/>
            <a:t>Continuous observation of children’s progress in foundational literacy and numeracy </a:t>
          </a:r>
          <a:endParaRPr lang="en-US" sz="2000" b="1" dirty="0"/>
        </a:p>
      </dgm:t>
    </dgm:pt>
    <dgm:pt modelId="{E961E174-CFCC-46F5-ACEB-F90FAC2786AB}" type="parTrans" cxnId="{415A2F34-6DFF-4A38-B5B3-6A82499279D9}">
      <dgm:prSet/>
      <dgm:spPr/>
      <dgm:t>
        <a:bodyPr/>
        <a:lstStyle/>
        <a:p>
          <a:endParaRPr lang="en-US"/>
        </a:p>
      </dgm:t>
    </dgm:pt>
    <dgm:pt modelId="{03770CF4-B766-475C-835D-BD967E1DCFE6}" type="sibTrans" cxnId="{415A2F34-6DFF-4A38-B5B3-6A82499279D9}">
      <dgm:prSet/>
      <dgm:spPr/>
      <dgm:t>
        <a:bodyPr/>
        <a:lstStyle/>
        <a:p>
          <a:endParaRPr lang="en-US"/>
        </a:p>
      </dgm:t>
    </dgm:pt>
    <dgm:pt modelId="{B6D45C2E-3ADF-444A-99C8-FD27E956C11A}">
      <dgm:prSet custT="1"/>
      <dgm:spPr/>
      <dgm:t>
        <a:bodyPr/>
        <a:lstStyle/>
        <a:p>
          <a:pPr rtl="0"/>
          <a:r>
            <a:rPr lang="en-US" sz="2000" b="1" smtClean="0"/>
            <a:t>Smooth and seamless transitions from Pre-school, Balvatika and between classes 1-3.</a:t>
          </a:r>
          <a:endParaRPr lang="en-US" sz="2000" b="1"/>
        </a:p>
      </dgm:t>
    </dgm:pt>
    <dgm:pt modelId="{C566AC62-7942-4852-B3BC-990E86C32FCC}" type="sibTrans" cxnId="{3A12D7F5-8823-4A37-B10C-EFFEF4912721}">
      <dgm:prSet/>
      <dgm:spPr/>
      <dgm:t>
        <a:bodyPr/>
        <a:lstStyle/>
        <a:p>
          <a:endParaRPr lang="en-US"/>
        </a:p>
      </dgm:t>
    </dgm:pt>
    <dgm:pt modelId="{B5B06B8B-3C75-409D-BDBB-C9E88B772726}" type="parTrans" cxnId="{3A12D7F5-8823-4A37-B10C-EFFEF4912721}">
      <dgm:prSet/>
      <dgm:spPr/>
      <dgm:t>
        <a:bodyPr/>
        <a:lstStyle/>
        <a:p>
          <a:endParaRPr lang="en-US"/>
        </a:p>
      </dgm:t>
    </dgm:pt>
    <dgm:pt modelId="{ED64BF32-FEE0-4858-BAF6-F9451D8C131B}">
      <dgm:prSet custT="1"/>
      <dgm:spPr/>
      <dgm:t>
        <a:bodyPr/>
        <a:lstStyle/>
        <a:p>
          <a:pPr rtl="0"/>
          <a:r>
            <a:rPr lang="en-US" sz="2000" b="1" dirty="0" smtClean="0"/>
            <a:t>Connections with children’s home language and daily experiences </a:t>
          </a:r>
          <a:endParaRPr lang="en-US" sz="2000" b="1" dirty="0"/>
        </a:p>
      </dgm:t>
    </dgm:pt>
    <dgm:pt modelId="{1F13B7C6-0372-4C02-BDD9-E67684A40435}" type="sibTrans" cxnId="{61029496-09E8-4B9E-8339-A323640F2BBA}">
      <dgm:prSet/>
      <dgm:spPr/>
      <dgm:t>
        <a:bodyPr/>
        <a:lstStyle/>
        <a:p>
          <a:endParaRPr lang="en-US"/>
        </a:p>
      </dgm:t>
    </dgm:pt>
    <dgm:pt modelId="{7A207AC7-EDF3-4E90-9590-9A17B41DEA61}" type="parTrans" cxnId="{61029496-09E8-4B9E-8339-A323640F2BBA}">
      <dgm:prSet/>
      <dgm:spPr/>
      <dgm:t>
        <a:bodyPr/>
        <a:lstStyle/>
        <a:p>
          <a:endParaRPr lang="en-US"/>
        </a:p>
      </dgm:t>
    </dgm:pt>
    <dgm:pt modelId="{21C04BAE-AC61-414D-882D-238E91E6AB39}" type="pres">
      <dgm:prSet presAssocID="{6F8AFB3E-A5DC-4360-BEBA-E0F79D2737F0}" presName="Name0" presStyleCnt="0">
        <dgm:presLayoutVars>
          <dgm:dir/>
          <dgm:animLvl val="lvl"/>
          <dgm:resizeHandles val="exact"/>
        </dgm:presLayoutVars>
      </dgm:prSet>
      <dgm:spPr/>
    </dgm:pt>
    <dgm:pt modelId="{B627D808-103D-448A-8428-06C16F92DC10}" type="pres">
      <dgm:prSet presAssocID="{2F20ABB8-29E9-4C13-A312-6A2EC822F144}" presName="linNode" presStyleCnt="0"/>
      <dgm:spPr/>
    </dgm:pt>
    <dgm:pt modelId="{293176AA-213D-41BF-9B92-A6BB16BDFB0E}" type="pres">
      <dgm:prSet presAssocID="{2F20ABB8-29E9-4C13-A312-6A2EC822F144}" presName="parentText" presStyleLbl="node1" presStyleIdx="0" presStyleCnt="11" custScaleX="277778">
        <dgm:presLayoutVars>
          <dgm:chMax val="1"/>
          <dgm:bulletEnabled val="1"/>
        </dgm:presLayoutVars>
      </dgm:prSet>
      <dgm:spPr/>
    </dgm:pt>
    <dgm:pt modelId="{2A593020-E2A0-41EE-839D-64DCEECF2A59}" type="pres">
      <dgm:prSet presAssocID="{5DC1A6C0-1BC3-426F-8D5E-C152776A7103}" presName="sp" presStyleCnt="0"/>
      <dgm:spPr/>
    </dgm:pt>
    <dgm:pt modelId="{B41EDBB8-ABAA-4CCA-9AFC-C39CD2A9778B}" type="pres">
      <dgm:prSet presAssocID="{E9389528-6D0F-4C2F-B292-6F5B6B14CEBF}" presName="linNode" presStyleCnt="0"/>
      <dgm:spPr/>
    </dgm:pt>
    <dgm:pt modelId="{8E9754D6-D0EF-463B-A619-140DA2C272BC}" type="pres">
      <dgm:prSet presAssocID="{E9389528-6D0F-4C2F-B292-6F5B6B14CEBF}" presName="parentText" presStyleLbl="node1" presStyleIdx="1" presStyleCnt="11" custScaleX="277778">
        <dgm:presLayoutVars>
          <dgm:chMax val="1"/>
          <dgm:bulletEnabled val="1"/>
        </dgm:presLayoutVars>
      </dgm:prSet>
      <dgm:spPr/>
    </dgm:pt>
    <dgm:pt modelId="{A0EEB3F0-CCDE-46C5-B6AF-6E49EAB67CCF}" type="pres">
      <dgm:prSet presAssocID="{BB27E6F7-DEA8-480E-97B6-AFE02148C60F}" presName="sp" presStyleCnt="0"/>
      <dgm:spPr/>
    </dgm:pt>
    <dgm:pt modelId="{C5F3B51B-A22D-42FC-9F18-B7349EA392B9}" type="pres">
      <dgm:prSet presAssocID="{8C8B55A7-E11F-479E-A7B8-EE2575BCE40D}" presName="linNode" presStyleCnt="0"/>
      <dgm:spPr/>
    </dgm:pt>
    <dgm:pt modelId="{A06228C2-0227-4519-A005-6ED717FBBE47}" type="pres">
      <dgm:prSet presAssocID="{8C8B55A7-E11F-479E-A7B8-EE2575BCE40D}" presName="parentText" presStyleLbl="node1" presStyleIdx="2" presStyleCnt="11" custScaleX="277778">
        <dgm:presLayoutVars>
          <dgm:chMax val="1"/>
          <dgm:bulletEnabled val="1"/>
        </dgm:presLayoutVars>
      </dgm:prSet>
      <dgm:spPr/>
    </dgm:pt>
    <dgm:pt modelId="{8011ECE8-A5E6-4165-A891-818785187CD9}" type="pres">
      <dgm:prSet presAssocID="{28744CFB-E44B-419A-A169-FD37B97ED79E}" presName="sp" presStyleCnt="0"/>
      <dgm:spPr/>
    </dgm:pt>
    <dgm:pt modelId="{F26B4EC3-B594-4C61-BEC0-239116152C7E}" type="pres">
      <dgm:prSet presAssocID="{2CD2F0C8-0482-4DE1-B68C-307BF73A77C7}" presName="linNode" presStyleCnt="0"/>
      <dgm:spPr/>
    </dgm:pt>
    <dgm:pt modelId="{8164904F-BCF0-4F7F-85F9-517B377976E0}" type="pres">
      <dgm:prSet presAssocID="{2CD2F0C8-0482-4DE1-B68C-307BF73A77C7}" presName="parentText" presStyleLbl="node1" presStyleIdx="3" presStyleCnt="11" custScaleX="277778">
        <dgm:presLayoutVars>
          <dgm:chMax val="1"/>
          <dgm:bulletEnabled val="1"/>
        </dgm:presLayoutVars>
      </dgm:prSet>
      <dgm:spPr/>
    </dgm:pt>
    <dgm:pt modelId="{DC187389-0BEE-4FB6-8D08-9AEA27B48D11}" type="pres">
      <dgm:prSet presAssocID="{D1DB8B4D-4C05-43D2-87D0-6BBFC9C682D1}" presName="sp" presStyleCnt="0"/>
      <dgm:spPr/>
    </dgm:pt>
    <dgm:pt modelId="{5462DB44-8E2D-4D3A-AF5A-B6D90B0BD361}" type="pres">
      <dgm:prSet presAssocID="{0D3F4553-CF43-48D9-837E-738F60020644}" presName="linNode" presStyleCnt="0"/>
      <dgm:spPr/>
    </dgm:pt>
    <dgm:pt modelId="{7A2A274B-DC0A-4CD3-A78B-D89BC3B8487C}" type="pres">
      <dgm:prSet presAssocID="{0D3F4553-CF43-48D9-837E-738F60020644}" presName="parentText" presStyleLbl="node1" presStyleIdx="4" presStyleCnt="11" custScaleX="277778">
        <dgm:presLayoutVars>
          <dgm:chMax val="1"/>
          <dgm:bulletEnabled val="1"/>
        </dgm:presLayoutVars>
      </dgm:prSet>
      <dgm:spPr/>
    </dgm:pt>
    <dgm:pt modelId="{2519FEF1-6612-44E5-9ACA-07DB595DB459}" type="pres">
      <dgm:prSet presAssocID="{D1A0DF33-CEC0-4362-9602-4A30B45FB963}" presName="sp" presStyleCnt="0"/>
      <dgm:spPr/>
    </dgm:pt>
    <dgm:pt modelId="{FEAA9666-7F8D-449B-90E8-27836697796F}" type="pres">
      <dgm:prSet presAssocID="{9A3C8AC2-BF05-4479-A262-EF66E2AB7697}" presName="linNode" presStyleCnt="0"/>
      <dgm:spPr/>
    </dgm:pt>
    <dgm:pt modelId="{6D99C4EE-509E-478C-9BD7-BCB4F0FA535A}" type="pres">
      <dgm:prSet presAssocID="{9A3C8AC2-BF05-4479-A262-EF66E2AB7697}" presName="parentText" presStyleLbl="node1" presStyleIdx="5" presStyleCnt="11" custScaleX="277778">
        <dgm:presLayoutVars>
          <dgm:chMax val="1"/>
          <dgm:bulletEnabled val="1"/>
        </dgm:presLayoutVars>
      </dgm:prSet>
      <dgm:spPr/>
      <dgm:t>
        <a:bodyPr/>
        <a:lstStyle/>
        <a:p>
          <a:endParaRPr lang="en-US"/>
        </a:p>
      </dgm:t>
    </dgm:pt>
    <dgm:pt modelId="{3786E04E-CDFF-46FC-BF21-7BA8A1C57056}" type="pres">
      <dgm:prSet presAssocID="{B1C213E5-9833-4B51-9C22-053BA09F43FB}" presName="sp" presStyleCnt="0"/>
      <dgm:spPr/>
    </dgm:pt>
    <dgm:pt modelId="{7A2439EA-EDFB-401A-A928-833BBFF1F88B}" type="pres">
      <dgm:prSet presAssocID="{E7794D26-CB5A-4EC0-BB9B-41210732F202}" presName="linNode" presStyleCnt="0"/>
      <dgm:spPr/>
    </dgm:pt>
    <dgm:pt modelId="{8A5E4875-9A82-448B-9D26-F0C6DB59C933}" type="pres">
      <dgm:prSet presAssocID="{E7794D26-CB5A-4EC0-BB9B-41210732F202}" presName="parentText" presStyleLbl="node1" presStyleIdx="6" presStyleCnt="11" custScaleX="277778">
        <dgm:presLayoutVars>
          <dgm:chMax val="1"/>
          <dgm:bulletEnabled val="1"/>
        </dgm:presLayoutVars>
      </dgm:prSet>
      <dgm:spPr/>
      <dgm:t>
        <a:bodyPr/>
        <a:lstStyle/>
        <a:p>
          <a:endParaRPr lang="en-US"/>
        </a:p>
      </dgm:t>
    </dgm:pt>
    <dgm:pt modelId="{F814C335-E28A-436B-BB5E-82AA7AAED24C}" type="pres">
      <dgm:prSet presAssocID="{64FD415F-39D6-47AB-B339-8C1E84C9EA29}" presName="sp" presStyleCnt="0"/>
      <dgm:spPr/>
    </dgm:pt>
    <dgm:pt modelId="{CB99EF91-0221-4320-9400-AF95E4044F46}" type="pres">
      <dgm:prSet presAssocID="{D8406658-35E0-4748-8972-9DE6B73C2D56}" presName="linNode" presStyleCnt="0"/>
      <dgm:spPr/>
    </dgm:pt>
    <dgm:pt modelId="{369CBE81-B451-463A-9949-44A5A52AC280}" type="pres">
      <dgm:prSet presAssocID="{D8406658-35E0-4748-8972-9DE6B73C2D56}" presName="parentText" presStyleLbl="node1" presStyleIdx="7" presStyleCnt="11" custScaleX="277778">
        <dgm:presLayoutVars>
          <dgm:chMax val="1"/>
          <dgm:bulletEnabled val="1"/>
        </dgm:presLayoutVars>
      </dgm:prSet>
      <dgm:spPr/>
    </dgm:pt>
    <dgm:pt modelId="{A8349CC0-7868-4F99-B041-A247259677EA}" type="pres">
      <dgm:prSet presAssocID="{91B7A557-BEC6-448E-9120-1E296FAD62AF}" presName="sp" presStyleCnt="0"/>
      <dgm:spPr/>
    </dgm:pt>
    <dgm:pt modelId="{E9A1AE7E-EE7B-438B-A3AD-A80A1A7454D2}" type="pres">
      <dgm:prSet presAssocID="{418B20BE-2978-4931-BAAF-05B704B1CE80}" presName="linNode" presStyleCnt="0"/>
      <dgm:spPr/>
    </dgm:pt>
    <dgm:pt modelId="{CA2F81B4-90E9-45BD-886E-C70749940E4D}" type="pres">
      <dgm:prSet presAssocID="{418B20BE-2978-4931-BAAF-05B704B1CE80}" presName="parentText" presStyleLbl="node1" presStyleIdx="8" presStyleCnt="11" custScaleX="277778">
        <dgm:presLayoutVars>
          <dgm:chMax val="1"/>
          <dgm:bulletEnabled val="1"/>
        </dgm:presLayoutVars>
      </dgm:prSet>
      <dgm:spPr/>
    </dgm:pt>
    <dgm:pt modelId="{68B7CBAB-1873-45B3-9601-AEEBAA03E218}" type="pres">
      <dgm:prSet presAssocID="{03770CF4-B766-475C-835D-BD967E1DCFE6}" presName="sp" presStyleCnt="0"/>
      <dgm:spPr/>
    </dgm:pt>
    <dgm:pt modelId="{2760942E-7EE6-4514-AA64-C784E399A1B9}" type="pres">
      <dgm:prSet presAssocID="{ED64BF32-FEE0-4858-BAF6-F9451D8C131B}" presName="linNode" presStyleCnt="0"/>
      <dgm:spPr/>
    </dgm:pt>
    <dgm:pt modelId="{C228594E-50A2-46EE-909D-637BDF4181CB}" type="pres">
      <dgm:prSet presAssocID="{ED64BF32-FEE0-4858-BAF6-F9451D8C131B}" presName="parentText" presStyleLbl="node1" presStyleIdx="9" presStyleCnt="11" custScaleX="277778">
        <dgm:presLayoutVars>
          <dgm:chMax val="1"/>
          <dgm:bulletEnabled val="1"/>
        </dgm:presLayoutVars>
      </dgm:prSet>
      <dgm:spPr/>
      <dgm:t>
        <a:bodyPr/>
        <a:lstStyle/>
        <a:p>
          <a:endParaRPr lang="en-US"/>
        </a:p>
      </dgm:t>
    </dgm:pt>
    <dgm:pt modelId="{6B6023E9-9AEA-4513-BFFB-C117F01CCA10}" type="pres">
      <dgm:prSet presAssocID="{1F13B7C6-0372-4C02-BDD9-E67684A40435}" presName="sp" presStyleCnt="0"/>
      <dgm:spPr/>
    </dgm:pt>
    <dgm:pt modelId="{2E4BEE9A-E55A-44A4-BD7C-62ED07119C78}" type="pres">
      <dgm:prSet presAssocID="{B6D45C2E-3ADF-444A-99C8-FD27E956C11A}" presName="linNode" presStyleCnt="0"/>
      <dgm:spPr/>
    </dgm:pt>
    <dgm:pt modelId="{72CC7904-19D7-4F29-BAE7-93041945AFC8}" type="pres">
      <dgm:prSet presAssocID="{B6D45C2E-3ADF-444A-99C8-FD27E956C11A}" presName="parentText" presStyleLbl="node1" presStyleIdx="10" presStyleCnt="11" custScaleX="277778">
        <dgm:presLayoutVars>
          <dgm:chMax val="1"/>
          <dgm:bulletEnabled val="1"/>
        </dgm:presLayoutVars>
      </dgm:prSet>
      <dgm:spPr/>
      <dgm:t>
        <a:bodyPr/>
        <a:lstStyle/>
        <a:p>
          <a:endParaRPr lang="en-US"/>
        </a:p>
      </dgm:t>
    </dgm:pt>
  </dgm:ptLst>
  <dgm:cxnLst>
    <dgm:cxn modelId="{AE259476-88FD-4CD4-9710-882F64D36694}" srcId="{6F8AFB3E-A5DC-4360-BEBA-E0F79D2737F0}" destId="{2CD2F0C8-0482-4DE1-B68C-307BF73A77C7}" srcOrd="3" destOrd="0" parTransId="{CCA50FD4-4D40-42AB-BFCD-3D6EC2451025}" sibTransId="{D1DB8B4D-4C05-43D2-87D0-6BBFC9C682D1}"/>
    <dgm:cxn modelId="{54F229ED-248F-458F-A493-CDB25BAC55ED}" srcId="{6F8AFB3E-A5DC-4360-BEBA-E0F79D2737F0}" destId="{0D3F4553-CF43-48D9-837E-738F60020644}" srcOrd="4" destOrd="0" parTransId="{CBAEB44F-8856-4CDA-BE1A-EE13A394DEE8}" sibTransId="{D1A0DF33-CEC0-4362-9602-4A30B45FB963}"/>
    <dgm:cxn modelId="{61029496-09E8-4B9E-8339-A323640F2BBA}" srcId="{6F8AFB3E-A5DC-4360-BEBA-E0F79D2737F0}" destId="{ED64BF32-FEE0-4858-BAF6-F9451D8C131B}" srcOrd="9" destOrd="0" parTransId="{7A207AC7-EDF3-4E90-9590-9A17B41DEA61}" sibTransId="{1F13B7C6-0372-4C02-BDD9-E67684A40435}"/>
    <dgm:cxn modelId="{651283F7-8F57-418B-AC02-16C0B93498DB}" type="presOf" srcId="{E7794D26-CB5A-4EC0-BB9B-41210732F202}" destId="{8A5E4875-9A82-448B-9D26-F0C6DB59C933}" srcOrd="0" destOrd="0" presId="urn:microsoft.com/office/officeart/2005/8/layout/vList5"/>
    <dgm:cxn modelId="{415A2F34-6DFF-4A38-B5B3-6A82499279D9}" srcId="{6F8AFB3E-A5DC-4360-BEBA-E0F79D2737F0}" destId="{418B20BE-2978-4931-BAAF-05B704B1CE80}" srcOrd="8" destOrd="0" parTransId="{E961E174-CFCC-46F5-ACEB-F90FAC2786AB}" sibTransId="{03770CF4-B766-475C-835D-BD967E1DCFE6}"/>
    <dgm:cxn modelId="{8F970544-F9B2-4FF9-83E9-93819C3340EE}" type="presOf" srcId="{ED64BF32-FEE0-4858-BAF6-F9451D8C131B}" destId="{C228594E-50A2-46EE-909D-637BDF4181CB}" srcOrd="0" destOrd="0" presId="urn:microsoft.com/office/officeart/2005/8/layout/vList5"/>
    <dgm:cxn modelId="{63F2F9AB-C40F-48BF-8B1D-56CDCF2D8F60}" srcId="{6F8AFB3E-A5DC-4360-BEBA-E0F79D2737F0}" destId="{8C8B55A7-E11F-479E-A7B8-EE2575BCE40D}" srcOrd="2" destOrd="0" parTransId="{0792E95E-9D8F-4E09-B429-9E41890480B4}" sibTransId="{28744CFB-E44B-419A-A169-FD37B97ED79E}"/>
    <dgm:cxn modelId="{EB670F40-0B08-4011-8584-04BC51FD0254}" srcId="{6F8AFB3E-A5DC-4360-BEBA-E0F79D2737F0}" destId="{2F20ABB8-29E9-4C13-A312-6A2EC822F144}" srcOrd="0" destOrd="0" parTransId="{56701311-3EEF-4328-84FE-822F35B01B19}" sibTransId="{5DC1A6C0-1BC3-426F-8D5E-C152776A7103}"/>
    <dgm:cxn modelId="{B3EA7B34-30EB-4990-B08A-EEDAE046C40C}" type="presOf" srcId="{9A3C8AC2-BF05-4479-A262-EF66E2AB7697}" destId="{6D99C4EE-509E-478C-9BD7-BCB4F0FA535A}" srcOrd="0" destOrd="0" presId="urn:microsoft.com/office/officeart/2005/8/layout/vList5"/>
    <dgm:cxn modelId="{3D384C50-2411-45A4-B44E-63A5883B7062}" srcId="{6F8AFB3E-A5DC-4360-BEBA-E0F79D2737F0}" destId="{E7794D26-CB5A-4EC0-BB9B-41210732F202}" srcOrd="6" destOrd="0" parTransId="{DE01AC6A-8A42-446C-8C8C-50716B5B6569}" sibTransId="{64FD415F-39D6-47AB-B339-8C1E84C9EA29}"/>
    <dgm:cxn modelId="{B496E5A2-FA82-4451-953D-62BBB4D5A863}" type="presOf" srcId="{0D3F4553-CF43-48D9-837E-738F60020644}" destId="{7A2A274B-DC0A-4CD3-A78B-D89BC3B8487C}" srcOrd="0" destOrd="0" presId="urn:microsoft.com/office/officeart/2005/8/layout/vList5"/>
    <dgm:cxn modelId="{D152A483-0196-4DA5-A641-2F0E43FF5037}" srcId="{6F8AFB3E-A5DC-4360-BEBA-E0F79D2737F0}" destId="{E9389528-6D0F-4C2F-B292-6F5B6B14CEBF}" srcOrd="1" destOrd="0" parTransId="{F075427D-8140-4AF8-9E18-E8A05030CBDD}" sibTransId="{BB27E6F7-DEA8-480E-97B6-AFE02148C60F}"/>
    <dgm:cxn modelId="{6CA903E2-5354-4FB3-A9E3-3CB610F89D9B}" type="presOf" srcId="{E9389528-6D0F-4C2F-B292-6F5B6B14CEBF}" destId="{8E9754D6-D0EF-463B-A619-140DA2C272BC}" srcOrd="0" destOrd="0" presId="urn:microsoft.com/office/officeart/2005/8/layout/vList5"/>
    <dgm:cxn modelId="{9AE81667-8D00-492C-A8FC-9BD200638A2E}" srcId="{6F8AFB3E-A5DC-4360-BEBA-E0F79D2737F0}" destId="{9A3C8AC2-BF05-4479-A262-EF66E2AB7697}" srcOrd="5" destOrd="0" parTransId="{C25A3A40-5FEE-4E62-8DD7-73F51BA95533}" sibTransId="{B1C213E5-9833-4B51-9C22-053BA09F43FB}"/>
    <dgm:cxn modelId="{29B99617-5E60-48B7-9F4C-1990155D5079}" srcId="{6F8AFB3E-A5DC-4360-BEBA-E0F79D2737F0}" destId="{D8406658-35E0-4748-8972-9DE6B73C2D56}" srcOrd="7" destOrd="0" parTransId="{54B1F8D2-AA10-4DFA-B2C3-CC2F61A95DB4}" sibTransId="{91B7A557-BEC6-448E-9120-1E296FAD62AF}"/>
    <dgm:cxn modelId="{56D3A2A2-272F-4363-89A3-C91C9FFB810F}" type="presOf" srcId="{8C8B55A7-E11F-479E-A7B8-EE2575BCE40D}" destId="{A06228C2-0227-4519-A005-6ED717FBBE47}" srcOrd="0" destOrd="0" presId="urn:microsoft.com/office/officeart/2005/8/layout/vList5"/>
    <dgm:cxn modelId="{5E6E895A-4E6F-4BC2-852C-5325608AA885}" type="presOf" srcId="{B6D45C2E-3ADF-444A-99C8-FD27E956C11A}" destId="{72CC7904-19D7-4F29-BAE7-93041945AFC8}" srcOrd="0" destOrd="0" presId="urn:microsoft.com/office/officeart/2005/8/layout/vList5"/>
    <dgm:cxn modelId="{AAD4CB8A-7025-4484-AD96-838E7F298BCB}" type="presOf" srcId="{6F8AFB3E-A5DC-4360-BEBA-E0F79D2737F0}" destId="{21C04BAE-AC61-414D-882D-238E91E6AB39}" srcOrd="0" destOrd="0" presId="urn:microsoft.com/office/officeart/2005/8/layout/vList5"/>
    <dgm:cxn modelId="{EA1E086A-5A70-46D2-94C1-709EECEBC161}" type="presOf" srcId="{2F20ABB8-29E9-4C13-A312-6A2EC822F144}" destId="{293176AA-213D-41BF-9B92-A6BB16BDFB0E}" srcOrd="0" destOrd="0" presId="urn:microsoft.com/office/officeart/2005/8/layout/vList5"/>
    <dgm:cxn modelId="{8DF2775C-9BAD-4B4A-98DF-508C5A57BA46}" type="presOf" srcId="{2CD2F0C8-0482-4DE1-B68C-307BF73A77C7}" destId="{8164904F-BCF0-4F7F-85F9-517B377976E0}" srcOrd="0" destOrd="0" presId="urn:microsoft.com/office/officeart/2005/8/layout/vList5"/>
    <dgm:cxn modelId="{3A12D7F5-8823-4A37-B10C-EFFEF4912721}" srcId="{6F8AFB3E-A5DC-4360-BEBA-E0F79D2737F0}" destId="{B6D45C2E-3ADF-444A-99C8-FD27E956C11A}" srcOrd="10" destOrd="0" parTransId="{B5B06B8B-3C75-409D-BDBB-C9E88B772726}" sibTransId="{C566AC62-7942-4852-B3BC-990E86C32FCC}"/>
    <dgm:cxn modelId="{C44130CD-0989-4258-A904-2FF2E2AE4119}" type="presOf" srcId="{D8406658-35E0-4748-8972-9DE6B73C2D56}" destId="{369CBE81-B451-463A-9949-44A5A52AC280}" srcOrd="0" destOrd="0" presId="urn:microsoft.com/office/officeart/2005/8/layout/vList5"/>
    <dgm:cxn modelId="{64D51AF2-6D2E-4E1D-875C-A25A75BBDC5A}" type="presOf" srcId="{418B20BE-2978-4931-BAAF-05B704B1CE80}" destId="{CA2F81B4-90E9-45BD-886E-C70749940E4D}" srcOrd="0" destOrd="0" presId="urn:microsoft.com/office/officeart/2005/8/layout/vList5"/>
    <dgm:cxn modelId="{BE614A3F-B8C1-446C-8FD6-31F92AD252E0}" type="presParOf" srcId="{21C04BAE-AC61-414D-882D-238E91E6AB39}" destId="{B627D808-103D-448A-8428-06C16F92DC10}" srcOrd="0" destOrd="0" presId="urn:microsoft.com/office/officeart/2005/8/layout/vList5"/>
    <dgm:cxn modelId="{6281D7DD-317F-4339-90A7-1A3C1305069F}" type="presParOf" srcId="{B627D808-103D-448A-8428-06C16F92DC10}" destId="{293176AA-213D-41BF-9B92-A6BB16BDFB0E}" srcOrd="0" destOrd="0" presId="urn:microsoft.com/office/officeart/2005/8/layout/vList5"/>
    <dgm:cxn modelId="{E1067AEB-FA18-42F5-A843-62558C0FB1E3}" type="presParOf" srcId="{21C04BAE-AC61-414D-882D-238E91E6AB39}" destId="{2A593020-E2A0-41EE-839D-64DCEECF2A59}" srcOrd="1" destOrd="0" presId="urn:microsoft.com/office/officeart/2005/8/layout/vList5"/>
    <dgm:cxn modelId="{F46EC81E-8AF1-4DEA-926A-3FC30FAD4E89}" type="presParOf" srcId="{21C04BAE-AC61-414D-882D-238E91E6AB39}" destId="{B41EDBB8-ABAA-4CCA-9AFC-C39CD2A9778B}" srcOrd="2" destOrd="0" presId="urn:microsoft.com/office/officeart/2005/8/layout/vList5"/>
    <dgm:cxn modelId="{6284963D-4AB7-4426-8269-F3DD284AC3FA}" type="presParOf" srcId="{B41EDBB8-ABAA-4CCA-9AFC-C39CD2A9778B}" destId="{8E9754D6-D0EF-463B-A619-140DA2C272BC}" srcOrd="0" destOrd="0" presId="urn:microsoft.com/office/officeart/2005/8/layout/vList5"/>
    <dgm:cxn modelId="{B325A67F-1E86-42BF-8C31-F5A0DFDDA655}" type="presParOf" srcId="{21C04BAE-AC61-414D-882D-238E91E6AB39}" destId="{A0EEB3F0-CCDE-46C5-B6AF-6E49EAB67CCF}" srcOrd="3" destOrd="0" presId="urn:microsoft.com/office/officeart/2005/8/layout/vList5"/>
    <dgm:cxn modelId="{D9DE1AE8-D40D-407C-A7F3-1A95A0B48617}" type="presParOf" srcId="{21C04BAE-AC61-414D-882D-238E91E6AB39}" destId="{C5F3B51B-A22D-42FC-9F18-B7349EA392B9}" srcOrd="4" destOrd="0" presId="urn:microsoft.com/office/officeart/2005/8/layout/vList5"/>
    <dgm:cxn modelId="{83033111-BA1B-46C5-9C99-13EAB00B1650}" type="presParOf" srcId="{C5F3B51B-A22D-42FC-9F18-B7349EA392B9}" destId="{A06228C2-0227-4519-A005-6ED717FBBE47}" srcOrd="0" destOrd="0" presId="urn:microsoft.com/office/officeart/2005/8/layout/vList5"/>
    <dgm:cxn modelId="{DD67E178-B90A-43EF-9B34-9630C4CFFA43}" type="presParOf" srcId="{21C04BAE-AC61-414D-882D-238E91E6AB39}" destId="{8011ECE8-A5E6-4165-A891-818785187CD9}" srcOrd="5" destOrd="0" presId="urn:microsoft.com/office/officeart/2005/8/layout/vList5"/>
    <dgm:cxn modelId="{F946A54C-A7D3-448B-B2EB-2F606E81A344}" type="presParOf" srcId="{21C04BAE-AC61-414D-882D-238E91E6AB39}" destId="{F26B4EC3-B594-4C61-BEC0-239116152C7E}" srcOrd="6" destOrd="0" presId="urn:microsoft.com/office/officeart/2005/8/layout/vList5"/>
    <dgm:cxn modelId="{F07397A5-2EB5-430A-AE5B-8F7C47C36A93}" type="presParOf" srcId="{F26B4EC3-B594-4C61-BEC0-239116152C7E}" destId="{8164904F-BCF0-4F7F-85F9-517B377976E0}" srcOrd="0" destOrd="0" presId="urn:microsoft.com/office/officeart/2005/8/layout/vList5"/>
    <dgm:cxn modelId="{83DBA99A-A122-425C-8E90-3ED5B3059152}" type="presParOf" srcId="{21C04BAE-AC61-414D-882D-238E91E6AB39}" destId="{DC187389-0BEE-4FB6-8D08-9AEA27B48D11}" srcOrd="7" destOrd="0" presId="urn:microsoft.com/office/officeart/2005/8/layout/vList5"/>
    <dgm:cxn modelId="{5D02E412-214F-4DAC-B4D2-D35D05D81A46}" type="presParOf" srcId="{21C04BAE-AC61-414D-882D-238E91E6AB39}" destId="{5462DB44-8E2D-4D3A-AF5A-B6D90B0BD361}" srcOrd="8" destOrd="0" presId="urn:microsoft.com/office/officeart/2005/8/layout/vList5"/>
    <dgm:cxn modelId="{5F053E36-5BC4-49AC-8501-473191AAB284}" type="presParOf" srcId="{5462DB44-8E2D-4D3A-AF5A-B6D90B0BD361}" destId="{7A2A274B-DC0A-4CD3-A78B-D89BC3B8487C}" srcOrd="0" destOrd="0" presId="urn:microsoft.com/office/officeart/2005/8/layout/vList5"/>
    <dgm:cxn modelId="{CAEF0034-43C6-48EE-973E-E059CC9BFA17}" type="presParOf" srcId="{21C04BAE-AC61-414D-882D-238E91E6AB39}" destId="{2519FEF1-6612-44E5-9ACA-07DB595DB459}" srcOrd="9" destOrd="0" presId="urn:microsoft.com/office/officeart/2005/8/layout/vList5"/>
    <dgm:cxn modelId="{564BCFDA-CCA8-47CB-A88E-8A5C9C391CB1}" type="presParOf" srcId="{21C04BAE-AC61-414D-882D-238E91E6AB39}" destId="{FEAA9666-7F8D-449B-90E8-27836697796F}" srcOrd="10" destOrd="0" presId="urn:microsoft.com/office/officeart/2005/8/layout/vList5"/>
    <dgm:cxn modelId="{2542A5CB-ED3B-4F51-AB68-BDA24D8929CD}" type="presParOf" srcId="{FEAA9666-7F8D-449B-90E8-27836697796F}" destId="{6D99C4EE-509E-478C-9BD7-BCB4F0FA535A}" srcOrd="0" destOrd="0" presId="urn:microsoft.com/office/officeart/2005/8/layout/vList5"/>
    <dgm:cxn modelId="{75FB29DC-B833-4023-8A06-E5F478DFAE64}" type="presParOf" srcId="{21C04BAE-AC61-414D-882D-238E91E6AB39}" destId="{3786E04E-CDFF-46FC-BF21-7BA8A1C57056}" srcOrd="11" destOrd="0" presId="urn:microsoft.com/office/officeart/2005/8/layout/vList5"/>
    <dgm:cxn modelId="{D57BCE07-04D7-4CC3-B1E6-B7995835C26A}" type="presParOf" srcId="{21C04BAE-AC61-414D-882D-238E91E6AB39}" destId="{7A2439EA-EDFB-401A-A928-833BBFF1F88B}" srcOrd="12" destOrd="0" presId="urn:microsoft.com/office/officeart/2005/8/layout/vList5"/>
    <dgm:cxn modelId="{2F786836-14A4-4705-8BCB-6788443AA4C4}" type="presParOf" srcId="{7A2439EA-EDFB-401A-A928-833BBFF1F88B}" destId="{8A5E4875-9A82-448B-9D26-F0C6DB59C933}" srcOrd="0" destOrd="0" presId="urn:microsoft.com/office/officeart/2005/8/layout/vList5"/>
    <dgm:cxn modelId="{7F632AF0-65F4-4BA7-8960-B9638502CF0B}" type="presParOf" srcId="{21C04BAE-AC61-414D-882D-238E91E6AB39}" destId="{F814C335-E28A-436B-BB5E-82AA7AAED24C}" srcOrd="13" destOrd="0" presId="urn:microsoft.com/office/officeart/2005/8/layout/vList5"/>
    <dgm:cxn modelId="{F0233C0E-E41A-40B4-A876-8ACE19A8CECD}" type="presParOf" srcId="{21C04BAE-AC61-414D-882D-238E91E6AB39}" destId="{CB99EF91-0221-4320-9400-AF95E4044F46}" srcOrd="14" destOrd="0" presId="urn:microsoft.com/office/officeart/2005/8/layout/vList5"/>
    <dgm:cxn modelId="{034405B9-692E-4A63-BF90-D3D9412E890F}" type="presParOf" srcId="{CB99EF91-0221-4320-9400-AF95E4044F46}" destId="{369CBE81-B451-463A-9949-44A5A52AC280}" srcOrd="0" destOrd="0" presId="urn:microsoft.com/office/officeart/2005/8/layout/vList5"/>
    <dgm:cxn modelId="{FE24CC8C-11CA-4935-9835-9B146C57B4AA}" type="presParOf" srcId="{21C04BAE-AC61-414D-882D-238E91E6AB39}" destId="{A8349CC0-7868-4F99-B041-A247259677EA}" srcOrd="15" destOrd="0" presId="urn:microsoft.com/office/officeart/2005/8/layout/vList5"/>
    <dgm:cxn modelId="{25CCA7B3-9D65-4147-9547-B327DFA7AB9B}" type="presParOf" srcId="{21C04BAE-AC61-414D-882D-238E91E6AB39}" destId="{E9A1AE7E-EE7B-438B-A3AD-A80A1A7454D2}" srcOrd="16" destOrd="0" presId="urn:microsoft.com/office/officeart/2005/8/layout/vList5"/>
    <dgm:cxn modelId="{D4E47BFB-E57D-49E3-92AB-94D78EC2B2C7}" type="presParOf" srcId="{E9A1AE7E-EE7B-438B-A3AD-A80A1A7454D2}" destId="{CA2F81B4-90E9-45BD-886E-C70749940E4D}" srcOrd="0" destOrd="0" presId="urn:microsoft.com/office/officeart/2005/8/layout/vList5"/>
    <dgm:cxn modelId="{F38D546F-7331-4C6B-8F75-EE5BA6BF33F0}" type="presParOf" srcId="{21C04BAE-AC61-414D-882D-238E91E6AB39}" destId="{68B7CBAB-1873-45B3-9601-AEEBAA03E218}" srcOrd="17" destOrd="0" presId="urn:microsoft.com/office/officeart/2005/8/layout/vList5"/>
    <dgm:cxn modelId="{161156EE-A636-43CE-95CD-F3E22F9AC524}" type="presParOf" srcId="{21C04BAE-AC61-414D-882D-238E91E6AB39}" destId="{2760942E-7EE6-4514-AA64-C784E399A1B9}" srcOrd="18" destOrd="0" presId="urn:microsoft.com/office/officeart/2005/8/layout/vList5"/>
    <dgm:cxn modelId="{45FA224E-ED01-40AE-95F6-51CA742871C0}" type="presParOf" srcId="{2760942E-7EE6-4514-AA64-C784E399A1B9}" destId="{C228594E-50A2-46EE-909D-637BDF4181CB}" srcOrd="0" destOrd="0" presId="urn:microsoft.com/office/officeart/2005/8/layout/vList5"/>
    <dgm:cxn modelId="{F9B4BE28-30B0-44A8-932E-1D5307BACCC5}" type="presParOf" srcId="{21C04BAE-AC61-414D-882D-238E91E6AB39}" destId="{6B6023E9-9AEA-4513-BFFB-C117F01CCA10}" srcOrd="19" destOrd="0" presId="urn:microsoft.com/office/officeart/2005/8/layout/vList5"/>
    <dgm:cxn modelId="{C9027C04-419D-484F-81A7-AB7837C1D52D}" type="presParOf" srcId="{21C04BAE-AC61-414D-882D-238E91E6AB39}" destId="{2E4BEE9A-E55A-44A4-BD7C-62ED07119C78}" srcOrd="20" destOrd="0" presId="urn:microsoft.com/office/officeart/2005/8/layout/vList5"/>
    <dgm:cxn modelId="{501870D1-C93F-4C6B-8916-EC1B658C0345}" type="presParOf" srcId="{2E4BEE9A-E55A-44A4-BD7C-62ED07119C78}" destId="{72CC7904-19D7-4F29-BAE7-93041945AFC8}"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47606F-44E9-445A-961D-AEAAE8806BF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03AF93D1-159A-4392-B337-067B1545CC1D}">
      <dgm:prSet custT="1"/>
      <dgm:spPr/>
      <dgm:t>
        <a:bodyPr/>
        <a:lstStyle/>
        <a:p>
          <a:pPr rtl="0"/>
          <a:r>
            <a:rPr lang="en-US" sz="1600" b="1" dirty="0" smtClean="0"/>
            <a:t>Pedagogical processes are the strategies to be used by the teachers to transact the curriculum in such a way that learners learn by exploration, observation, investigation, expression, problem-solving and critical thinking to achieve the specified learning outcomes. </a:t>
          </a:r>
          <a:endParaRPr lang="en-US" sz="1600" dirty="0"/>
        </a:p>
      </dgm:t>
    </dgm:pt>
    <dgm:pt modelId="{86428DD6-70D1-4A7C-A1AA-6327223039B1}" type="parTrans" cxnId="{2E413E4D-76F5-4280-9AEE-BA5E98A451EC}">
      <dgm:prSet/>
      <dgm:spPr/>
      <dgm:t>
        <a:bodyPr/>
        <a:lstStyle/>
        <a:p>
          <a:endParaRPr lang="en-US"/>
        </a:p>
      </dgm:t>
    </dgm:pt>
    <dgm:pt modelId="{0F060A90-3EC9-4184-AC6F-E889FB351891}" type="sibTrans" cxnId="{2E413E4D-76F5-4280-9AEE-BA5E98A451EC}">
      <dgm:prSet/>
      <dgm:spPr/>
      <dgm:t>
        <a:bodyPr/>
        <a:lstStyle/>
        <a:p>
          <a:endParaRPr lang="en-US"/>
        </a:p>
      </dgm:t>
    </dgm:pt>
    <dgm:pt modelId="{ED3C837D-3E1A-4894-9F51-F4BFEBFD2DC8}">
      <dgm:prSet custT="1"/>
      <dgm:spPr/>
      <dgm:t>
        <a:bodyPr/>
        <a:lstStyle/>
        <a:p>
          <a:pPr rtl="0"/>
          <a:r>
            <a:rPr lang="en-US" sz="1800" b="1" dirty="0" smtClean="0">
              <a:solidFill>
                <a:srgbClr val="FFFF00"/>
              </a:solidFill>
            </a:rPr>
            <a:t>Teachers need to align pedagogical practices, curriculum content, materials, and resources to achieve the desired learning outcomes.</a:t>
          </a:r>
          <a:endParaRPr lang="en-US" sz="1600" dirty="0">
            <a:solidFill>
              <a:srgbClr val="FFFF00"/>
            </a:solidFill>
          </a:endParaRPr>
        </a:p>
      </dgm:t>
    </dgm:pt>
    <dgm:pt modelId="{71A43B12-BA39-46BF-9105-3749F8E54D2C}" type="parTrans" cxnId="{5DAF3D05-D17E-4732-87B0-4093A8A1DD5A}">
      <dgm:prSet/>
      <dgm:spPr/>
      <dgm:t>
        <a:bodyPr/>
        <a:lstStyle/>
        <a:p>
          <a:endParaRPr lang="en-US"/>
        </a:p>
      </dgm:t>
    </dgm:pt>
    <dgm:pt modelId="{D4E9E424-C159-40F5-B6FB-A79AB2342BAA}" type="sibTrans" cxnId="{5DAF3D05-D17E-4732-87B0-4093A8A1DD5A}">
      <dgm:prSet/>
      <dgm:spPr/>
      <dgm:t>
        <a:bodyPr/>
        <a:lstStyle/>
        <a:p>
          <a:endParaRPr lang="en-US"/>
        </a:p>
      </dgm:t>
    </dgm:pt>
    <dgm:pt modelId="{FB9A4536-6617-4A18-8D7A-EAEE8C977064}">
      <dgm:prSet custT="1"/>
      <dgm:spPr/>
      <dgm:t>
        <a:bodyPr/>
        <a:lstStyle/>
        <a:p>
          <a:pPr rtl="0"/>
          <a:r>
            <a:rPr lang="en-US" sz="1800" b="1" dirty="0" smtClean="0">
              <a:solidFill>
                <a:schemeClr val="accent2"/>
              </a:solidFill>
            </a:rPr>
            <a:t>One of the especially important pedagogical practices is knowing and reviewing previous learning or knowledge of children. </a:t>
          </a:r>
          <a:endParaRPr lang="en-US" sz="1800" dirty="0">
            <a:solidFill>
              <a:schemeClr val="accent2"/>
            </a:solidFill>
          </a:endParaRPr>
        </a:p>
      </dgm:t>
    </dgm:pt>
    <dgm:pt modelId="{BAAB5F55-3161-4F9E-9E2A-CEB658412BDB}" type="parTrans" cxnId="{B23C86F6-1C98-4155-A96F-61B2F358F098}">
      <dgm:prSet/>
      <dgm:spPr/>
      <dgm:t>
        <a:bodyPr/>
        <a:lstStyle/>
        <a:p>
          <a:endParaRPr lang="en-US"/>
        </a:p>
      </dgm:t>
    </dgm:pt>
    <dgm:pt modelId="{0D50EE5B-7743-4354-AF94-CD5B57BE8589}" type="sibTrans" cxnId="{B23C86F6-1C98-4155-A96F-61B2F358F098}">
      <dgm:prSet/>
      <dgm:spPr/>
      <dgm:t>
        <a:bodyPr/>
        <a:lstStyle/>
        <a:p>
          <a:endParaRPr lang="en-US"/>
        </a:p>
      </dgm:t>
    </dgm:pt>
    <dgm:pt modelId="{EA4EBDAD-3CB7-4256-95D1-173777A05EAF}">
      <dgm:prSet custT="1"/>
      <dgm:spPr/>
      <dgm:t>
        <a:bodyPr/>
        <a:lstStyle/>
        <a:p>
          <a:pPr rtl="0"/>
          <a:r>
            <a:rPr lang="en-US" sz="1800" b="1" dirty="0" smtClean="0">
              <a:solidFill>
                <a:srgbClr val="FF0000"/>
              </a:solidFill>
            </a:rPr>
            <a:t>Then after selecting and planning the goal-oriented activities for achieving learning outcomes for literacy and numeracy, teacher may chalk out the monthly, weekly, and daily schedule. </a:t>
          </a:r>
          <a:endParaRPr lang="en-US" sz="1800" dirty="0">
            <a:solidFill>
              <a:srgbClr val="FF0000"/>
            </a:solidFill>
          </a:endParaRPr>
        </a:p>
      </dgm:t>
    </dgm:pt>
    <dgm:pt modelId="{FA08F054-CCD3-4605-BEFF-0FA4393D0C9F}" type="parTrans" cxnId="{45F5CF3B-F909-4AB7-9D86-33F07DAB4F73}">
      <dgm:prSet/>
      <dgm:spPr/>
      <dgm:t>
        <a:bodyPr/>
        <a:lstStyle/>
        <a:p>
          <a:endParaRPr lang="en-US"/>
        </a:p>
      </dgm:t>
    </dgm:pt>
    <dgm:pt modelId="{DC3FB1ED-107A-45D8-9B24-AEBF832D5A5E}" type="sibTrans" cxnId="{45F5CF3B-F909-4AB7-9D86-33F07DAB4F73}">
      <dgm:prSet/>
      <dgm:spPr/>
      <dgm:t>
        <a:bodyPr/>
        <a:lstStyle/>
        <a:p>
          <a:endParaRPr lang="en-US"/>
        </a:p>
      </dgm:t>
    </dgm:pt>
    <dgm:pt modelId="{53B718DA-62A8-4666-BE44-E45949234ACE}">
      <dgm:prSet custT="1"/>
      <dgm:spPr/>
      <dgm:t>
        <a:bodyPr/>
        <a:lstStyle/>
        <a:p>
          <a:pPr rtl="0"/>
          <a:r>
            <a:rPr lang="en-US" sz="2000" b="1" dirty="0" smtClean="0">
              <a:solidFill>
                <a:schemeClr val="accent6">
                  <a:lumMod val="75000"/>
                </a:schemeClr>
              </a:solidFill>
            </a:rPr>
            <a:t>Thirdly, the environment of the classroom should be such that it is attractive and welcoming to every child, well equipped with age and developmentally appropriate variety of books and manipulatives; </a:t>
          </a:r>
          <a:endParaRPr lang="en-US" sz="2000" dirty="0">
            <a:solidFill>
              <a:schemeClr val="accent6">
                <a:lumMod val="75000"/>
              </a:schemeClr>
            </a:solidFill>
          </a:endParaRPr>
        </a:p>
      </dgm:t>
    </dgm:pt>
    <dgm:pt modelId="{82DC1C71-B065-409B-B002-60492ED04041}" type="parTrans" cxnId="{770493EF-744F-4A0F-BAC4-6CF1ADBEE1D7}">
      <dgm:prSet/>
      <dgm:spPr/>
      <dgm:t>
        <a:bodyPr/>
        <a:lstStyle/>
        <a:p>
          <a:endParaRPr lang="en-US"/>
        </a:p>
      </dgm:t>
    </dgm:pt>
    <dgm:pt modelId="{BF2775C1-E160-4077-92F0-25AFB596EB56}" type="sibTrans" cxnId="{770493EF-744F-4A0F-BAC4-6CF1ADBEE1D7}">
      <dgm:prSet/>
      <dgm:spPr/>
      <dgm:t>
        <a:bodyPr/>
        <a:lstStyle/>
        <a:p>
          <a:endParaRPr lang="en-US"/>
        </a:p>
      </dgm:t>
    </dgm:pt>
    <dgm:pt modelId="{E15616DA-689F-4F32-9AFD-6B286ACC8B3D}">
      <dgm:prSet custT="1"/>
      <dgm:spPr/>
      <dgm:t>
        <a:bodyPr/>
        <a:lstStyle/>
        <a:p>
          <a:pPr rtl="0"/>
          <a:r>
            <a:rPr lang="en-US" sz="1800" b="1" dirty="0" smtClean="0">
              <a:solidFill>
                <a:srgbClr val="C00000"/>
              </a:solidFill>
            </a:rPr>
            <a:t>Further, there should be provision of sufficient time for children to practice each concept/skill, and continuous observation of how children are using the materials</a:t>
          </a:r>
          <a:r>
            <a:rPr lang="en-US" sz="1600" b="1" dirty="0" smtClean="0"/>
            <a:t>.</a:t>
          </a:r>
          <a:endParaRPr lang="en-US" sz="1600" dirty="0"/>
        </a:p>
      </dgm:t>
    </dgm:pt>
    <dgm:pt modelId="{3C45E3B8-0E5E-4076-94E0-D597AA3D891F}" type="parTrans" cxnId="{A8247F60-73C5-4ABF-B3DD-43F126EDB060}">
      <dgm:prSet/>
      <dgm:spPr/>
      <dgm:t>
        <a:bodyPr/>
        <a:lstStyle/>
        <a:p>
          <a:endParaRPr lang="en-US"/>
        </a:p>
      </dgm:t>
    </dgm:pt>
    <dgm:pt modelId="{92167D6A-89D0-4C16-BDBD-A5D9F5F2A96F}" type="sibTrans" cxnId="{A8247F60-73C5-4ABF-B3DD-43F126EDB060}">
      <dgm:prSet/>
      <dgm:spPr/>
      <dgm:t>
        <a:bodyPr/>
        <a:lstStyle/>
        <a:p>
          <a:endParaRPr lang="en-US"/>
        </a:p>
      </dgm:t>
    </dgm:pt>
    <dgm:pt modelId="{167DEAE9-4EC5-4CF9-BD04-FC15C38B4798}" type="pres">
      <dgm:prSet presAssocID="{2F47606F-44E9-445A-961D-AEAAE8806BFE}" presName="Name0" presStyleCnt="0">
        <dgm:presLayoutVars>
          <dgm:dir/>
          <dgm:animLvl val="lvl"/>
          <dgm:resizeHandles val="exact"/>
        </dgm:presLayoutVars>
      </dgm:prSet>
      <dgm:spPr/>
    </dgm:pt>
    <dgm:pt modelId="{A200644F-C94D-4B11-B919-3B125BD07F83}" type="pres">
      <dgm:prSet presAssocID="{03AF93D1-159A-4392-B337-067B1545CC1D}" presName="linNode" presStyleCnt="0"/>
      <dgm:spPr/>
    </dgm:pt>
    <dgm:pt modelId="{A68AE940-7F75-4B08-8F32-ED37A9AE8E7A}" type="pres">
      <dgm:prSet presAssocID="{03AF93D1-159A-4392-B337-067B1545CC1D}" presName="parentText" presStyleLbl="node1" presStyleIdx="0" presStyleCnt="6" custScaleX="277778">
        <dgm:presLayoutVars>
          <dgm:chMax val="1"/>
          <dgm:bulletEnabled val="1"/>
        </dgm:presLayoutVars>
      </dgm:prSet>
      <dgm:spPr/>
    </dgm:pt>
    <dgm:pt modelId="{8F6C8B25-1F33-4C7D-8B16-8340D0D99F9D}" type="pres">
      <dgm:prSet presAssocID="{0F060A90-3EC9-4184-AC6F-E889FB351891}" presName="sp" presStyleCnt="0"/>
      <dgm:spPr/>
    </dgm:pt>
    <dgm:pt modelId="{98A36471-68B0-45AC-B7A3-E75432B951F2}" type="pres">
      <dgm:prSet presAssocID="{ED3C837D-3E1A-4894-9F51-F4BFEBFD2DC8}" presName="linNode" presStyleCnt="0"/>
      <dgm:spPr/>
    </dgm:pt>
    <dgm:pt modelId="{169CD298-5168-46D1-9E73-9D756081EAF1}" type="pres">
      <dgm:prSet presAssocID="{ED3C837D-3E1A-4894-9F51-F4BFEBFD2DC8}" presName="parentText" presStyleLbl="node1" presStyleIdx="1" presStyleCnt="6" custScaleX="277778">
        <dgm:presLayoutVars>
          <dgm:chMax val="1"/>
          <dgm:bulletEnabled val="1"/>
        </dgm:presLayoutVars>
      </dgm:prSet>
      <dgm:spPr/>
    </dgm:pt>
    <dgm:pt modelId="{458C76C1-E85D-4314-9E65-F83F62EF92FC}" type="pres">
      <dgm:prSet presAssocID="{D4E9E424-C159-40F5-B6FB-A79AB2342BAA}" presName="sp" presStyleCnt="0"/>
      <dgm:spPr/>
    </dgm:pt>
    <dgm:pt modelId="{53EDA0CD-257C-413A-A2A1-929414281A37}" type="pres">
      <dgm:prSet presAssocID="{FB9A4536-6617-4A18-8D7A-EAEE8C977064}" presName="linNode" presStyleCnt="0"/>
      <dgm:spPr/>
    </dgm:pt>
    <dgm:pt modelId="{E7F5245D-1CFD-4964-9248-C0C1FDB9C057}" type="pres">
      <dgm:prSet presAssocID="{FB9A4536-6617-4A18-8D7A-EAEE8C977064}" presName="parentText" presStyleLbl="node1" presStyleIdx="2" presStyleCnt="6" custScaleX="277778">
        <dgm:presLayoutVars>
          <dgm:chMax val="1"/>
          <dgm:bulletEnabled val="1"/>
        </dgm:presLayoutVars>
      </dgm:prSet>
      <dgm:spPr/>
    </dgm:pt>
    <dgm:pt modelId="{305C2E4F-18D5-4556-BABE-A31110F22A13}" type="pres">
      <dgm:prSet presAssocID="{0D50EE5B-7743-4354-AF94-CD5B57BE8589}" presName="sp" presStyleCnt="0"/>
      <dgm:spPr/>
    </dgm:pt>
    <dgm:pt modelId="{2AA7CE93-CF8F-4D77-88A2-AAEA70720627}" type="pres">
      <dgm:prSet presAssocID="{EA4EBDAD-3CB7-4256-95D1-173777A05EAF}" presName="linNode" presStyleCnt="0"/>
      <dgm:spPr/>
    </dgm:pt>
    <dgm:pt modelId="{DBE7E938-65A1-4DB6-9756-2B461F4E9720}" type="pres">
      <dgm:prSet presAssocID="{EA4EBDAD-3CB7-4256-95D1-173777A05EAF}" presName="parentText" presStyleLbl="node1" presStyleIdx="3" presStyleCnt="6" custScaleX="277778">
        <dgm:presLayoutVars>
          <dgm:chMax val="1"/>
          <dgm:bulletEnabled val="1"/>
        </dgm:presLayoutVars>
      </dgm:prSet>
      <dgm:spPr/>
    </dgm:pt>
    <dgm:pt modelId="{FDE650EA-F71D-46BE-B3F1-F28F7F34939F}" type="pres">
      <dgm:prSet presAssocID="{DC3FB1ED-107A-45D8-9B24-AEBF832D5A5E}" presName="sp" presStyleCnt="0"/>
      <dgm:spPr/>
    </dgm:pt>
    <dgm:pt modelId="{29A21E10-7C03-4BC9-B50F-61600AA884E6}" type="pres">
      <dgm:prSet presAssocID="{53B718DA-62A8-4666-BE44-E45949234ACE}" presName="linNode" presStyleCnt="0"/>
      <dgm:spPr/>
    </dgm:pt>
    <dgm:pt modelId="{0937149E-D744-4AB4-9AAC-64A1AEEFCA79}" type="pres">
      <dgm:prSet presAssocID="{53B718DA-62A8-4666-BE44-E45949234ACE}" presName="parentText" presStyleLbl="node1" presStyleIdx="4" presStyleCnt="6" custScaleX="277778">
        <dgm:presLayoutVars>
          <dgm:chMax val="1"/>
          <dgm:bulletEnabled val="1"/>
        </dgm:presLayoutVars>
      </dgm:prSet>
      <dgm:spPr/>
    </dgm:pt>
    <dgm:pt modelId="{9FCF7EFE-59C6-46CD-B45E-98063072AADC}" type="pres">
      <dgm:prSet presAssocID="{BF2775C1-E160-4077-92F0-25AFB596EB56}" presName="sp" presStyleCnt="0"/>
      <dgm:spPr/>
    </dgm:pt>
    <dgm:pt modelId="{B9B8A8FC-7BB6-4E47-BF36-17A68A0FACCF}" type="pres">
      <dgm:prSet presAssocID="{E15616DA-689F-4F32-9AFD-6B286ACC8B3D}" presName="linNode" presStyleCnt="0"/>
      <dgm:spPr/>
    </dgm:pt>
    <dgm:pt modelId="{D976CC0B-9D40-4AAC-BD65-0AD751E58AE3}" type="pres">
      <dgm:prSet presAssocID="{E15616DA-689F-4F32-9AFD-6B286ACC8B3D}" presName="parentText" presStyleLbl="node1" presStyleIdx="5" presStyleCnt="6" custScaleX="277778">
        <dgm:presLayoutVars>
          <dgm:chMax val="1"/>
          <dgm:bulletEnabled val="1"/>
        </dgm:presLayoutVars>
      </dgm:prSet>
      <dgm:spPr/>
    </dgm:pt>
  </dgm:ptLst>
  <dgm:cxnLst>
    <dgm:cxn modelId="{A08FE186-0208-46AD-B1CC-9FA3A64DD91C}" type="presOf" srcId="{53B718DA-62A8-4666-BE44-E45949234ACE}" destId="{0937149E-D744-4AB4-9AAC-64A1AEEFCA79}" srcOrd="0" destOrd="0" presId="urn:microsoft.com/office/officeart/2005/8/layout/vList5"/>
    <dgm:cxn modelId="{5DAF3D05-D17E-4732-87B0-4093A8A1DD5A}" srcId="{2F47606F-44E9-445A-961D-AEAAE8806BFE}" destId="{ED3C837D-3E1A-4894-9F51-F4BFEBFD2DC8}" srcOrd="1" destOrd="0" parTransId="{71A43B12-BA39-46BF-9105-3749F8E54D2C}" sibTransId="{D4E9E424-C159-40F5-B6FB-A79AB2342BAA}"/>
    <dgm:cxn modelId="{6AE95897-46B8-43D3-BE6D-372E1D277E2B}" type="presOf" srcId="{2F47606F-44E9-445A-961D-AEAAE8806BFE}" destId="{167DEAE9-4EC5-4CF9-BD04-FC15C38B4798}" srcOrd="0" destOrd="0" presId="urn:microsoft.com/office/officeart/2005/8/layout/vList5"/>
    <dgm:cxn modelId="{2E413E4D-76F5-4280-9AEE-BA5E98A451EC}" srcId="{2F47606F-44E9-445A-961D-AEAAE8806BFE}" destId="{03AF93D1-159A-4392-B337-067B1545CC1D}" srcOrd="0" destOrd="0" parTransId="{86428DD6-70D1-4A7C-A1AA-6327223039B1}" sibTransId="{0F060A90-3EC9-4184-AC6F-E889FB351891}"/>
    <dgm:cxn modelId="{A8247F60-73C5-4ABF-B3DD-43F126EDB060}" srcId="{2F47606F-44E9-445A-961D-AEAAE8806BFE}" destId="{E15616DA-689F-4F32-9AFD-6B286ACC8B3D}" srcOrd="5" destOrd="0" parTransId="{3C45E3B8-0E5E-4076-94E0-D597AA3D891F}" sibTransId="{92167D6A-89D0-4C16-BDBD-A5D9F5F2A96F}"/>
    <dgm:cxn modelId="{42E624D9-80F2-4E83-B047-73357AF6BF9C}" type="presOf" srcId="{03AF93D1-159A-4392-B337-067B1545CC1D}" destId="{A68AE940-7F75-4B08-8F32-ED37A9AE8E7A}" srcOrd="0" destOrd="0" presId="urn:microsoft.com/office/officeart/2005/8/layout/vList5"/>
    <dgm:cxn modelId="{45F5CF3B-F909-4AB7-9D86-33F07DAB4F73}" srcId="{2F47606F-44E9-445A-961D-AEAAE8806BFE}" destId="{EA4EBDAD-3CB7-4256-95D1-173777A05EAF}" srcOrd="3" destOrd="0" parTransId="{FA08F054-CCD3-4605-BEFF-0FA4393D0C9F}" sibTransId="{DC3FB1ED-107A-45D8-9B24-AEBF832D5A5E}"/>
    <dgm:cxn modelId="{60294EEB-4499-435C-A274-BAB789B0E549}" type="presOf" srcId="{FB9A4536-6617-4A18-8D7A-EAEE8C977064}" destId="{E7F5245D-1CFD-4964-9248-C0C1FDB9C057}" srcOrd="0" destOrd="0" presId="urn:microsoft.com/office/officeart/2005/8/layout/vList5"/>
    <dgm:cxn modelId="{7C708E85-2D7E-4D68-AEFF-3FDD93B00991}" type="presOf" srcId="{EA4EBDAD-3CB7-4256-95D1-173777A05EAF}" destId="{DBE7E938-65A1-4DB6-9756-2B461F4E9720}" srcOrd="0" destOrd="0" presId="urn:microsoft.com/office/officeart/2005/8/layout/vList5"/>
    <dgm:cxn modelId="{99822906-2FBE-4DAE-BD6F-5C133E306C40}" type="presOf" srcId="{ED3C837D-3E1A-4894-9F51-F4BFEBFD2DC8}" destId="{169CD298-5168-46D1-9E73-9D756081EAF1}" srcOrd="0" destOrd="0" presId="urn:microsoft.com/office/officeart/2005/8/layout/vList5"/>
    <dgm:cxn modelId="{3CCEC9B6-3B5A-44DC-9F3D-F884FAF5C577}" type="presOf" srcId="{E15616DA-689F-4F32-9AFD-6B286ACC8B3D}" destId="{D976CC0B-9D40-4AAC-BD65-0AD751E58AE3}" srcOrd="0" destOrd="0" presId="urn:microsoft.com/office/officeart/2005/8/layout/vList5"/>
    <dgm:cxn modelId="{770493EF-744F-4A0F-BAC4-6CF1ADBEE1D7}" srcId="{2F47606F-44E9-445A-961D-AEAAE8806BFE}" destId="{53B718DA-62A8-4666-BE44-E45949234ACE}" srcOrd="4" destOrd="0" parTransId="{82DC1C71-B065-409B-B002-60492ED04041}" sibTransId="{BF2775C1-E160-4077-92F0-25AFB596EB56}"/>
    <dgm:cxn modelId="{B23C86F6-1C98-4155-A96F-61B2F358F098}" srcId="{2F47606F-44E9-445A-961D-AEAAE8806BFE}" destId="{FB9A4536-6617-4A18-8D7A-EAEE8C977064}" srcOrd="2" destOrd="0" parTransId="{BAAB5F55-3161-4F9E-9E2A-CEB658412BDB}" sibTransId="{0D50EE5B-7743-4354-AF94-CD5B57BE8589}"/>
    <dgm:cxn modelId="{9ED79BA7-B07E-420C-B0D2-358810C837E1}" type="presParOf" srcId="{167DEAE9-4EC5-4CF9-BD04-FC15C38B4798}" destId="{A200644F-C94D-4B11-B919-3B125BD07F83}" srcOrd="0" destOrd="0" presId="urn:microsoft.com/office/officeart/2005/8/layout/vList5"/>
    <dgm:cxn modelId="{79A372DD-B232-47A5-BFC2-96C29BF28712}" type="presParOf" srcId="{A200644F-C94D-4B11-B919-3B125BD07F83}" destId="{A68AE940-7F75-4B08-8F32-ED37A9AE8E7A}" srcOrd="0" destOrd="0" presId="urn:microsoft.com/office/officeart/2005/8/layout/vList5"/>
    <dgm:cxn modelId="{621F9EFC-2103-4964-ABA7-0AA5D85A9BBE}" type="presParOf" srcId="{167DEAE9-4EC5-4CF9-BD04-FC15C38B4798}" destId="{8F6C8B25-1F33-4C7D-8B16-8340D0D99F9D}" srcOrd="1" destOrd="0" presId="urn:microsoft.com/office/officeart/2005/8/layout/vList5"/>
    <dgm:cxn modelId="{CD5E779F-AD95-4237-B409-16211C68350B}" type="presParOf" srcId="{167DEAE9-4EC5-4CF9-BD04-FC15C38B4798}" destId="{98A36471-68B0-45AC-B7A3-E75432B951F2}" srcOrd="2" destOrd="0" presId="urn:microsoft.com/office/officeart/2005/8/layout/vList5"/>
    <dgm:cxn modelId="{C361C06F-B371-4909-A8DE-FDD21DF67EE2}" type="presParOf" srcId="{98A36471-68B0-45AC-B7A3-E75432B951F2}" destId="{169CD298-5168-46D1-9E73-9D756081EAF1}" srcOrd="0" destOrd="0" presId="urn:microsoft.com/office/officeart/2005/8/layout/vList5"/>
    <dgm:cxn modelId="{BE3EF098-C85E-4BD8-BE86-7C8C90A32DEC}" type="presParOf" srcId="{167DEAE9-4EC5-4CF9-BD04-FC15C38B4798}" destId="{458C76C1-E85D-4314-9E65-F83F62EF92FC}" srcOrd="3" destOrd="0" presId="urn:microsoft.com/office/officeart/2005/8/layout/vList5"/>
    <dgm:cxn modelId="{05939435-00D7-4B51-8E73-53D75B5BA2E2}" type="presParOf" srcId="{167DEAE9-4EC5-4CF9-BD04-FC15C38B4798}" destId="{53EDA0CD-257C-413A-A2A1-929414281A37}" srcOrd="4" destOrd="0" presId="urn:microsoft.com/office/officeart/2005/8/layout/vList5"/>
    <dgm:cxn modelId="{5A1559AD-DEB9-48A2-B039-FC1C99EAF28D}" type="presParOf" srcId="{53EDA0CD-257C-413A-A2A1-929414281A37}" destId="{E7F5245D-1CFD-4964-9248-C0C1FDB9C057}" srcOrd="0" destOrd="0" presId="urn:microsoft.com/office/officeart/2005/8/layout/vList5"/>
    <dgm:cxn modelId="{F75622E8-B9A1-4741-8E38-D5D431FFDF13}" type="presParOf" srcId="{167DEAE9-4EC5-4CF9-BD04-FC15C38B4798}" destId="{305C2E4F-18D5-4556-BABE-A31110F22A13}" srcOrd="5" destOrd="0" presId="urn:microsoft.com/office/officeart/2005/8/layout/vList5"/>
    <dgm:cxn modelId="{967A2767-6E27-49D7-A833-89DE1C0B8B0C}" type="presParOf" srcId="{167DEAE9-4EC5-4CF9-BD04-FC15C38B4798}" destId="{2AA7CE93-CF8F-4D77-88A2-AAEA70720627}" srcOrd="6" destOrd="0" presId="urn:microsoft.com/office/officeart/2005/8/layout/vList5"/>
    <dgm:cxn modelId="{F072D633-B543-43A1-B7AE-9C6E41D7DAED}" type="presParOf" srcId="{2AA7CE93-CF8F-4D77-88A2-AAEA70720627}" destId="{DBE7E938-65A1-4DB6-9756-2B461F4E9720}" srcOrd="0" destOrd="0" presId="urn:microsoft.com/office/officeart/2005/8/layout/vList5"/>
    <dgm:cxn modelId="{CC847CCC-8A5F-412C-A828-87DF1D4B9FEF}" type="presParOf" srcId="{167DEAE9-4EC5-4CF9-BD04-FC15C38B4798}" destId="{FDE650EA-F71D-46BE-B3F1-F28F7F34939F}" srcOrd="7" destOrd="0" presId="urn:microsoft.com/office/officeart/2005/8/layout/vList5"/>
    <dgm:cxn modelId="{D55919AE-6375-4539-BA23-46CEACCC89E0}" type="presParOf" srcId="{167DEAE9-4EC5-4CF9-BD04-FC15C38B4798}" destId="{29A21E10-7C03-4BC9-B50F-61600AA884E6}" srcOrd="8" destOrd="0" presId="urn:microsoft.com/office/officeart/2005/8/layout/vList5"/>
    <dgm:cxn modelId="{B2FA187B-A507-488F-A105-BF547FBF7645}" type="presParOf" srcId="{29A21E10-7C03-4BC9-B50F-61600AA884E6}" destId="{0937149E-D744-4AB4-9AAC-64A1AEEFCA79}" srcOrd="0" destOrd="0" presId="urn:microsoft.com/office/officeart/2005/8/layout/vList5"/>
    <dgm:cxn modelId="{DE4379FC-AC0B-4336-BE9D-F28762DB8A06}" type="presParOf" srcId="{167DEAE9-4EC5-4CF9-BD04-FC15C38B4798}" destId="{9FCF7EFE-59C6-46CD-B45E-98063072AADC}" srcOrd="9" destOrd="0" presId="urn:microsoft.com/office/officeart/2005/8/layout/vList5"/>
    <dgm:cxn modelId="{0A67E124-41A0-48A1-AA70-FBE280430502}" type="presParOf" srcId="{167DEAE9-4EC5-4CF9-BD04-FC15C38B4798}" destId="{B9B8A8FC-7BB6-4E47-BF36-17A68A0FACCF}" srcOrd="10" destOrd="0" presId="urn:microsoft.com/office/officeart/2005/8/layout/vList5"/>
    <dgm:cxn modelId="{6D2856A6-9DB7-44AB-AA45-1DC18184E970}" type="presParOf" srcId="{B9B8A8FC-7BB6-4E47-BF36-17A68A0FACCF}" destId="{D976CC0B-9D40-4AAC-BD65-0AD751E58AE3}"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EA708C5-0E2D-4BDA-9D92-4469FBF4C02D}"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43745130-48B6-4CF6-BEA6-2DB61F05C9D0}">
      <dgm:prSet custT="1"/>
      <dgm:spPr/>
      <dgm:t>
        <a:bodyPr/>
        <a:lstStyle/>
        <a:p>
          <a:pPr rtl="0"/>
          <a:r>
            <a:rPr lang="en-US" sz="2000" b="1" dirty="0" smtClean="0"/>
            <a:t>Prior planning and thoughtfully planned pedagogies to handle variations in early learning, work quite well. </a:t>
          </a:r>
          <a:endParaRPr lang="en-US" sz="2000" b="1" dirty="0"/>
        </a:p>
      </dgm:t>
    </dgm:pt>
    <dgm:pt modelId="{0F84C9D3-398C-4066-A2C6-907CB90C0CC0}" type="parTrans" cxnId="{DC0CF243-D4FD-4B75-9255-3BB5D08D2D81}">
      <dgm:prSet/>
      <dgm:spPr/>
      <dgm:t>
        <a:bodyPr/>
        <a:lstStyle/>
        <a:p>
          <a:endParaRPr lang="en-US"/>
        </a:p>
      </dgm:t>
    </dgm:pt>
    <dgm:pt modelId="{B1ACF7DA-0AEB-4AD7-959A-7ED111DE370D}" type="sibTrans" cxnId="{DC0CF243-D4FD-4B75-9255-3BB5D08D2D81}">
      <dgm:prSet/>
      <dgm:spPr/>
      <dgm:t>
        <a:bodyPr/>
        <a:lstStyle/>
        <a:p>
          <a:endParaRPr lang="en-US"/>
        </a:p>
      </dgm:t>
    </dgm:pt>
    <dgm:pt modelId="{DBDF1D2D-9912-4EBD-BAFE-FE101C41732C}">
      <dgm:prSet custT="1"/>
      <dgm:spPr/>
      <dgm:t>
        <a:bodyPr/>
        <a:lstStyle/>
        <a:p>
          <a:pPr rtl="0"/>
          <a:r>
            <a:rPr lang="en-US" sz="2000" b="1" dirty="0" smtClean="0"/>
            <a:t>Teachers can plan these activities in a phased manner, proceeding from simple to complex, using the process indicators that would help in achieving the learning outcomes.</a:t>
          </a:r>
          <a:endParaRPr lang="en-US" sz="2000" b="1" dirty="0"/>
        </a:p>
      </dgm:t>
    </dgm:pt>
    <dgm:pt modelId="{CF650019-08FA-4A6C-B27C-0093BCCCCC83}" type="parTrans" cxnId="{C25F4FED-99C3-421B-B879-4464972FF2FF}">
      <dgm:prSet/>
      <dgm:spPr/>
      <dgm:t>
        <a:bodyPr/>
        <a:lstStyle/>
        <a:p>
          <a:endParaRPr lang="en-US"/>
        </a:p>
      </dgm:t>
    </dgm:pt>
    <dgm:pt modelId="{88698024-4286-476C-9F02-AFC62BA29BEF}" type="sibTrans" cxnId="{C25F4FED-99C3-421B-B879-4464972FF2FF}">
      <dgm:prSet/>
      <dgm:spPr/>
      <dgm:t>
        <a:bodyPr/>
        <a:lstStyle/>
        <a:p>
          <a:endParaRPr lang="en-US"/>
        </a:p>
      </dgm:t>
    </dgm:pt>
    <dgm:pt modelId="{877DDA63-3EF7-41E4-8BF2-8575106A9D82}">
      <dgm:prSet custT="1"/>
      <dgm:spPr/>
      <dgm:t>
        <a:bodyPr/>
        <a:lstStyle/>
        <a:p>
          <a:pPr rtl="0"/>
          <a:r>
            <a:rPr lang="en-US" sz="2000" b="1" dirty="0" smtClean="0"/>
            <a:t>Gradually, teachers should support the children’s learning by progressively introducing new skills and knowledge.</a:t>
          </a:r>
          <a:endParaRPr lang="en-US" sz="2000" b="1" dirty="0"/>
        </a:p>
      </dgm:t>
    </dgm:pt>
    <dgm:pt modelId="{C187929B-AB6B-4787-8C80-0AFAB06914B5}" type="parTrans" cxnId="{CD19AB8F-C9AF-4B39-A788-9EFA1A796604}">
      <dgm:prSet/>
      <dgm:spPr/>
      <dgm:t>
        <a:bodyPr/>
        <a:lstStyle/>
        <a:p>
          <a:endParaRPr lang="en-US"/>
        </a:p>
      </dgm:t>
    </dgm:pt>
    <dgm:pt modelId="{8144A0F5-63BE-45EB-BDE7-E9CF4AED7412}" type="sibTrans" cxnId="{CD19AB8F-C9AF-4B39-A788-9EFA1A796604}">
      <dgm:prSet/>
      <dgm:spPr/>
      <dgm:t>
        <a:bodyPr/>
        <a:lstStyle/>
        <a:p>
          <a:endParaRPr lang="en-US"/>
        </a:p>
      </dgm:t>
    </dgm:pt>
    <dgm:pt modelId="{17F95E2C-23B0-4145-A874-61C5FC531D4E}">
      <dgm:prSet custT="1"/>
      <dgm:spPr/>
      <dgm:t>
        <a:bodyPr/>
        <a:lstStyle/>
        <a:p>
          <a:pPr rtl="0"/>
          <a:r>
            <a:rPr lang="en-US" sz="2000" b="1" dirty="0" smtClean="0"/>
            <a:t>The kind of teaching instructions in the form of open-ended questions would help in knowing children and challenge children at the same time. </a:t>
          </a:r>
          <a:endParaRPr lang="en-US" sz="2000" b="1" dirty="0"/>
        </a:p>
      </dgm:t>
    </dgm:pt>
    <dgm:pt modelId="{61CCF785-6F22-43FC-A6A6-082EB3A609B1}" type="parTrans" cxnId="{9FD01BB7-5F48-4B3E-8723-49F70D742B27}">
      <dgm:prSet/>
      <dgm:spPr/>
      <dgm:t>
        <a:bodyPr/>
        <a:lstStyle/>
        <a:p>
          <a:endParaRPr lang="en-US"/>
        </a:p>
      </dgm:t>
    </dgm:pt>
    <dgm:pt modelId="{B456B5CB-1130-4442-AE74-2473B6D9DB2D}" type="sibTrans" cxnId="{9FD01BB7-5F48-4B3E-8723-49F70D742B27}">
      <dgm:prSet/>
      <dgm:spPr/>
      <dgm:t>
        <a:bodyPr/>
        <a:lstStyle/>
        <a:p>
          <a:endParaRPr lang="en-US"/>
        </a:p>
      </dgm:t>
    </dgm:pt>
    <dgm:pt modelId="{616DD549-B1A2-4723-A7ED-02D6D2210E2B}">
      <dgm:prSet custT="1"/>
      <dgm:spPr/>
      <dgm:t>
        <a:bodyPr/>
        <a:lstStyle/>
        <a:p>
          <a:pPr rtl="0"/>
          <a:r>
            <a:rPr lang="en-US" sz="2000" b="1" smtClean="0"/>
            <a:t>Every teacher should know how to plan, execute, observe, and assess children’s learning in foundational literacy and numeracy.</a:t>
          </a:r>
          <a:endParaRPr lang="en-US" sz="2000" b="1"/>
        </a:p>
      </dgm:t>
    </dgm:pt>
    <dgm:pt modelId="{63025A1D-09CE-41E7-A57D-5234DCF969F1}" type="parTrans" cxnId="{771FD0B4-1892-430B-98C2-EBD5BD147E3C}">
      <dgm:prSet/>
      <dgm:spPr/>
      <dgm:t>
        <a:bodyPr/>
        <a:lstStyle/>
        <a:p>
          <a:endParaRPr lang="en-US"/>
        </a:p>
      </dgm:t>
    </dgm:pt>
    <dgm:pt modelId="{CE8C2C9F-2348-4C41-8528-6F8B993B2B76}" type="sibTrans" cxnId="{771FD0B4-1892-430B-98C2-EBD5BD147E3C}">
      <dgm:prSet/>
      <dgm:spPr/>
      <dgm:t>
        <a:bodyPr/>
        <a:lstStyle/>
        <a:p>
          <a:endParaRPr lang="en-US"/>
        </a:p>
      </dgm:t>
    </dgm:pt>
    <dgm:pt modelId="{BA2736D0-B610-4E1A-821B-A88C75FE3177}">
      <dgm:prSet custT="1"/>
      <dgm:spPr/>
      <dgm:t>
        <a:bodyPr/>
        <a:lstStyle/>
        <a:p>
          <a:pPr rtl="0"/>
          <a:r>
            <a:rPr lang="en-US" sz="2000" b="1" dirty="0" smtClean="0"/>
            <a:t>Teachers must not hesitate to learn from one another and through exchange of ideas with cluster/block and other schools. </a:t>
          </a:r>
          <a:endParaRPr lang="en-US" sz="2000" b="1" dirty="0"/>
        </a:p>
      </dgm:t>
    </dgm:pt>
    <dgm:pt modelId="{69D634B9-9659-4719-A0E8-3D9B1F3C16CD}" type="parTrans" cxnId="{DF33027B-74D6-4F4C-86A7-EE6F20AE8B5A}">
      <dgm:prSet/>
      <dgm:spPr/>
      <dgm:t>
        <a:bodyPr/>
        <a:lstStyle/>
        <a:p>
          <a:endParaRPr lang="en-US"/>
        </a:p>
      </dgm:t>
    </dgm:pt>
    <dgm:pt modelId="{DE1E8686-AA45-4FB4-A088-D6B874E32673}" type="sibTrans" cxnId="{DF33027B-74D6-4F4C-86A7-EE6F20AE8B5A}">
      <dgm:prSet/>
      <dgm:spPr/>
      <dgm:t>
        <a:bodyPr/>
        <a:lstStyle/>
        <a:p>
          <a:endParaRPr lang="en-US"/>
        </a:p>
      </dgm:t>
    </dgm:pt>
    <dgm:pt modelId="{7344462C-EFB4-4133-B30E-36F2310D8D9D}" type="pres">
      <dgm:prSet presAssocID="{1EA708C5-0E2D-4BDA-9D92-4469FBF4C02D}" presName="Name0" presStyleCnt="0">
        <dgm:presLayoutVars>
          <dgm:dir/>
          <dgm:animLvl val="lvl"/>
          <dgm:resizeHandles val="exact"/>
        </dgm:presLayoutVars>
      </dgm:prSet>
      <dgm:spPr/>
    </dgm:pt>
    <dgm:pt modelId="{79D06A31-9301-422C-B002-0582844D2837}" type="pres">
      <dgm:prSet presAssocID="{43745130-48B6-4CF6-BEA6-2DB61F05C9D0}" presName="linNode" presStyleCnt="0"/>
      <dgm:spPr/>
    </dgm:pt>
    <dgm:pt modelId="{17478B56-C55F-4833-92AB-06971BF4C335}" type="pres">
      <dgm:prSet presAssocID="{43745130-48B6-4CF6-BEA6-2DB61F05C9D0}" presName="parentText" presStyleLbl="node1" presStyleIdx="0" presStyleCnt="6" custScaleX="277778">
        <dgm:presLayoutVars>
          <dgm:chMax val="1"/>
          <dgm:bulletEnabled val="1"/>
        </dgm:presLayoutVars>
      </dgm:prSet>
      <dgm:spPr/>
    </dgm:pt>
    <dgm:pt modelId="{D621DFE4-F93D-4086-8209-B9582B8A0559}" type="pres">
      <dgm:prSet presAssocID="{B1ACF7DA-0AEB-4AD7-959A-7ED111DE370D}" presName="sp" presStyleCnt="0"/>
      <dgm:spPr/>
    </dgm:pt>
    <dgm:pt modelId="{7CB4F966-BA15-46D6-B619-554AFFA001EA}" type="pres">
      <dgm:prSet presAssocID="{DBDF1D2D-9912-4EBD-BAFE-FE101C41732C}" presName="linNode" presStyleCnt="0"/>
      <dgm:spPr/>
    </dgm:pt>
    <dgm:pt modelId="{4315FD3A-B803-41B6-A9D0-DCEA44A026AC}" type="pres">
      <dgm:prSet presAssocID="{DBDF1D2D-9912-4EBD-BAFE-FE101C41732C}" presName="parentText" presStyleLbl="node1" presStyleIdx="1" presStyleCnt="6" custScaleX="277778">
        <dgm:presLayoutVars>
          <dgm:chMax val="1"/>
          <dgm:bulletEnabled val="1"/>
        </dgm:presLayoutVars>
      </dgm:prSet>
      <dgm:spPr/>
    </dgm:pt>
    <dgm:pt modelId="{3D7F677D-5BDB-457A-B72A-0D130CF1816C}" type="pres">
      <dgm:prSet presAssocID="{88698024-4286-476C-9F02-AFC62BA29BEF}" presName="sp" presStyleCnt="0"/>
      <dgm:spPr/>
    </dgm:pt>
    <dgm:pt modelId="{F85E729D-BC07-49E6-A747-CA1DBBAFA1C3}" type="pres">
      <dgm:prSet presAssocID="{877DDA63-3EF7-41E4-8BF2-8575106A9D82}" presName="linNode" presStyleCnt="0"/>
      <dgm:spPr/>
    </dgm:pt>
    <dgm:pt modelId="{376DC477-A044-47AC-AF56-2AD92A383DA2}" type="pres">
      <dgm:prSet presAssocID="{877DDA63-3EF7-41E4-8BF2-8575106A9D82}" presName="parentText" presStyleLbl="node1" presStyleIdx="2" presStyleCnt="6" custScaleX="277778">
        <dgm:presLayoutVars>
          <dgm:chMax val="1"/>
          <dgm:bulletEnabled val="1"/>
        </dgm:presLayoutVars>
      </dgm:prSet>
      <dgm:spPr/>
    </dgm:pt>
    <dgm:pt modelId="{6B3C9F25-E3D1-4C96-BD9F-995FB71DCBF8}" type="pres">
      <dgm:prSet presAssocID="{8144A0F5-63BE-45EB-BDE7-E9CF4AED7412}" presName="sp" presStyleCnt="0"/>
      <dgm:spPr/>
    </dgm:pt>
    <dgm:pt modelId="{4D303A03-E805-400F-85E2-D80DA265D53E}" type="pres">
      <dgm:prSet presAssocID="{17F95E2C-23B0-4145-A874-61C5FC531D4E}" presName="linNode" presStyleCnt="0"/>
      <dgm:spPr/>
    </dgm:pt>
    <dgm:pt modelId="{D1B83087-3776-4971-8B04-1CB54CAB4053}" type="pres">
      <dgm:prSet presAssocID="{17F95E2C-23B0-4145-A874-61C5FC531D4E}" presName="parentText" presStyleLbl="node1" presStyleIdx="3" presStyleCnt="6" custScaleX="277778">
        <dgm:presLayoutVars>
          <dgm:chMax val="1"/>
          <dgm:bulletEnabled val="1"/>
        </dgm:presLayoutVars>
      </dgm:prSet>
      <dgm:spPr/>
    </dgm:pt>
    <dgm:pt modelId="{969A1533-37F5-44A3-83CE-41F63A9BCEEF}" type="pres">
      <dgm:prSet presAssocID="{B456B5CB-1130-4442-AE74-2473B6D9DB2D}" presName="sp" presStyleCnt="0"/>
      <dgm:spPr/>
    </dgm:pt>
    <dgm:pt modelId="{D055F6C1-2587-4CAE-8A40-63281E18173B}" type="pres">
      <dgm:prSet presAssocID="{616DD549-B1A2-4723-A7ED-02D6D2210E2B}" presName="linNode" presStyleCnt="0"/>
      <dgm:spPr/>
    </dgm:pt>
    <dgm:pt modelId="{67D7F28F-6DA1-4CE6-AD29-4822D9B23A7F}" type="pres">
      <dgm:prSet presAssocID="{616DD549-B1A2-4723-A7ED-02D6D2210E2B}" presName="parentText" presStyleLbl="node1" presStyleIdx="4" presStyleCnt="6" custScaleX="277778">
        <dgm:presLayoutVars>
          <dgm:chMax val="1"/>
          <dgm:bulletEnabled val="1"/>
        </dgm:presLayoutVars>
      </dgm:prSet>
      <dgm:spPr/>
    </dgm:pt>
    <dgm:pt modelId="{B1E49D29-C127-42C5-8743-72BDCC6034DE}" type="pres">
      <dgm:prSet presAssocID="{CE8C2C9F-2348-4C41-8528-6F8B993B2B76}" presName="sp" presStyleCnt="0"/>
      <dgm:spPr/>
    </dgm:pt>
    <dgm:pt modelId="{75CA4129-29AF-46B6-B5BD-CC4EF74A05AF}" type="pres">
      <dgm:prSet presAssocID="{BA2736D0-B610-4E1A-821B-A88C75FE3177}" presName="linNode" presStyleCnt="0"/>
      <dgm:spPr/>
    </dgm:pt>
    <dgm:pt modelId="{56F5EBCE-857B-439A-A5F3-4A12965E840B}" type="pres">
      <dgm:prSet presAssocID="{BA2736D0-B610-4E1A-821B-A88C75FE3177}" presName="parentText" presStyleLbl="node1" presStyleIdx="5" presStyleCnt="6" custScaleX="277778">
        <dgm:presLayoutVars>
          <dgm:chMax val="1"/>
          <dgm:bulletEnabled val="1"/>
        </dgm:presLayoutVars>
      </dgm:prSet>
      <dgm:spPr/>
    </dgm:pt>
  </dgm:ptLst>
  <dgm:cxnLst>
    <dgm:cxn modelId="{DF33027B-74D6-4F4C-86A7-EE6F20AE8B5A}" srcId="{1EA708C5-0E2D-4BDA-9D92-4469FBF4C02D}" destId="{BA2736D0-B610-4E1A-821B-A88C75FE3177}" srcOrd="5" destOrd="0" parTransId="{69D634B9-9659-4719-A0E8-3D9B1F3C16CD}" sibTransId="{DE1E8686-AA45-4FB4-A088-D6B874E32673}"/>
    <dgm:cxn modelId="{2613D9EA-8045-46AC-80A4-DDF29DF8D776}" type="presOf" srcId="{1EA708C5-0E2D-4BDA-9D92-4469FBF4C02D}" destId="{7344462C-EFB4-4133-B30E-36F2310D8D9D}" srcOrd="0" destOrd="0" presId="urn:microsoft.com/office/officeart/2005/8/layout/vList5"/>
    <dgm:cxn modelId="{771FD0B4-1892-430B-98C2-EBD5BD147E3C}" srcId="{1EA708C5-0E2D-4BDA-9D92-4469FBF4C02D}" destId="{616DD549-B1A2-4723-A7ED-02D6D2210E2B}" srcOrd="4" destOrd="0" parTransId="{63025A1D-09CE-41E7-A57D-5234DCF969F1}" sibTransId="{CE8C2C9F-2348-4C41-8528-6F8B993B2B76}"/>
    <dgm:cxn modelId="{845207F5-04DB-4118-97B2-19260B470C57}" type="presOf" srcId="{616DD549-B1A2-4723-A7ED-02D6D2210E2B}" destId="{67D7F28F-6DA1-4CE6-AD29-4822D9B23A7F}" srcOrd="0" destOrd="0" presId="urn:microsoft.com/office/officeart/2005/8/layout/vList5"/>
    <dgm:cxn modelId="{DC0CF243-D4FD-4B75-9255-3BB5D08D2D81}" srcId="{1EA708C5-0E2D-4BDA-9D92-4469FBF4C02D}" destId="{43745130-48B6-4CF6-BEA6-2DB61F05C9D0}" srcOrd="0" destOrd="0" parTransId="{0F84C9D3-398C-4066-A2C6-907CB90C0CC0}" sibTransId="{B1ACF7DA-0AEB-4AD7-959A-7ED111DE370D}"/>
    <dgm:cxn modelId="{22888362-0518-4CC2-9592-D71A1523C9D9}" type="presOf" srcId="{43745130-48B6-4CF6-BEA6-2DB61F05C9D0}" destId="{17478B56-C55F-4833-92AB-06971BF4C335}" srcOrd="0" destOrd="0" presId="urn:microsoft.com/office/officeart/2005/8/layout/vList5"/>
    <dgm:cxn modelId="{14AFC026-627E-4B7F-83A7-8BEA65D5F7DA}" type="presOf" srcId="{DBDF1D2D-9912-4EBD-BAFE-FE101C41732C}" destId="{4315FD3A-B803-41B6-A9D0-DCEA44A026AC}" srcOrd="0" destOrd="0" presId="urn:microsoft.com/office/officeart/2005/8/layout/vList5"/>
    <dgm:cxn modelId="{CD19AB8F-C9AF-4B39-A788-9EFA1A796604}" srcId="{1EA708C5-0E2D-4BDA-9D92-4469FBF4C02D}" destId="{877DDA63-3EF7-41E4-8BF2-8575106A9D82}" srcOrd="2" destOrd="0" parTransId="{C187929B-AB6B-4787-8C80-0AFAB06914B5}" sibTransId="{8144A0F5-63BE-45EB-BDE7-E9CF4AED7412}"/>
    <dgm:cxn modelId="{C25F4FED-99C3-421B-B879-4464972FF2FF}" srcId="{1EA708C5-0E2D-4BDA-9D92-4469FBF4C02D}" destId="{DBDF1D2D-9912-4EBD-BAFE-FE101C41732C}" srcOrd="1" destOrd="0" parTransId="{CF650019-08FA-4A6C-B27C-0093BCCCCC83}" sibTransId="{88698024-4286-476C-9F02-AFC62BA29BEF}"/>
    <dgm:cxn modelId="{387F0C77-0229-4352-9C9E-47F75F3CA7DC}" type="presOf" srcId="{17F95E2C-23B0-4145-A874-61C5FC531D4E}" destId="{D1B83087-3776-4971-8B04-1CB54CAB4053}" srcOrd="0" destOrd="0" presId="urn:microsoft.com/office/officeart/2005/8/layout/vList5"/>
    <dgm:cxn modelId="{9FD01BB7-5F48-4B3E-8723-49F70D742B27}" srcId="{1EA708C5-0E2D-4BDA-9D92-4469FBF4C02D}" destId="{17F95E2C-23B0-4145-A874-61C5FC531D4E}" srcOrd="3" destOrd="0" parTransId="{61CCF785-6F22-43FC-A6A6-082EB3A609B1}" sibTransId="{B456B5CB-1130-4442-AE74-2473B6D9DB2D}"/>
    <dgm:cxn modelId="{748DD436-DD3F-4496-BC33-39CE2BB09530}" type="presOf" srcId="{BA2736D0-B610-4E1A-821B-A88C75FE3177}" destId="{56F5EBCE-857B-439A-A5F3-4A12965E840B}" srcOrd="0" destOrd="0" presId="urn:microsoft.com/office/officeart/2005/8/layout/vList5"/>
    <dgm:cxn modelId="{C910F389-D874-4FC8-A5D6-9EF49ECA3B66}" type="presOf" srcId="{877DDA63-3EF7-41E4-8BF2-8575106A9D82}" destId="{376DC477-A044-47AC-AF56-2AD92A383DA2}" srcOrd="0" destOrd="0" presId="urn:microsoft.com/office/officeart/2005/8/layout/vList5"/>
    <dgm:cxn modelId="{F9104138-A1CC-4329-940B-F9BBD544EC1E}" type="presParOf" srcId="{7344462C-EFB4-4133-B30E-36F2310D8D9D}" destId="{79D06A31-9301-422C-B002-0582844D2837}" srcOrd="0" destOrd="0" presId="urn:microsoft.com/office/officeart/2005/8/layout/vList5"/>
    <dgm:cxn modelId="{70439462-BBC1-46F8-91CC-E595CFABFE04}" type="presParOf" srcId="{79D06A31-9301-422C-B002-0582844D2837}" destId="{17478B56-C55F-4833-92AB-06971BF4C335}" srcOrd="0" destOrd="0" presId="urn:microsoft.com/office/officeart/2005/8/layout/vList5"/>
    <dgm:cxn modelId="{E4E5B16D-E41C-4545-87B9-FF0CC38ED6BA}" type="presParOf" srcId="{7344462C-EFB4-4133-B30E-36F2310D8D9D}" destId="{D621DFE4-F93D-4086-8209-B9582B8A0559}" srcOrd="1" destOrd="0" presId="urn:microsoft.com/office/officeart/2005/8/layout/vList5"/>
    <dgm:cxn modelId="{AEE076CD-85A3-45E9-B732-3BAF6BDBACF6}" type="presParOf" srcId="{7344462C-EFB4-4133-B30E-36F2310D8D9D}" destId="{7CB4F966-BA15-46D6-B619-554AFFA001EA}" srcOrd="2" destOrd="0" presId="urn:microsoft.com/office/officeart/2005/8/layout/vList5"/>
    <dgm:cxn modelId="{D9EBE660-2DAF-446D-899D-C192F3A73E9F}" type="presParOf" srcId="{7CB4F966-BA15-46D6-B619-554AFFA001EA}" destId="{4315FD3A-B803-41B6-A9D0-DCEA44A026AC}" srcOrd="0" destOrd="0" presId="urn:microsoft.com/office/officeart/2005/8/layout/vList5"/>
    <dgm:cxn modelId="{F7ED2160-13DB-45FD-8161-EEEDEAE275BC}" type="presParOf" srcId="{7344462C-EFB4-4133-B30E-36F2310D8D9D}" destId="{3D7F677D-5BDB-457A-B72A-0D130CF1816C}" srcOrd="3" destOrd="0" presId="urn:microsoft.com/office/officeart/2005/8/layout/vList5"/>
    <dgm:cxn modelId="{FB5874D7-9D91-40FB-86DB-9B1B9FD382D9}" type="presParOf" srcId="{7344462C-EFB4-4133-B30E-36F2310D8D9D}" destId="{F85E729D-BC07-49E6-A747-CA1DBBAFA1C3}" srcOrd="4" destOrd="0" presId="urn:microsoft.com/office/officeart/2005/8/layout/vList5"/>
    <dgm:cxn modelId="{627773E8-C9A6-473F-B6CD-46D15D82E092}" type="presParOf" srcId="{F85E729D-BC07-49E6-A747-CA1DBBAFA1C3}" destId="{376DC477-A044-47AC-AF56-2AD92A383DA2}" srcOrd="0" destOrd="0" presId="urn:microsoft.com/office/officeart/2005/8/layout/vList5"/>
    <dgm:cxn modelId="{367CB88D-6445-4551-B51E-C582A9ECC879}" type="presParOf" srcId="{7344462C-EFB4-4133-B30E-36F2310D8D9D}" destId="{6B3C9F25-E3D1-4C96-BD9F-995FB71DCBF8}" srcOrd="5" destOrd="0" presId="urn:microsoft.com/office/officeart/2005/8/layout/vList5"/>
    <dgm:cxn modelId="{3B08484A-CC0C-420F-839A-7BC2B2CBCE9C}" type="presParOf" srcId="{7344462C-EFB4-4133-B30E-36F2310D8D9D}" destId="{4D303A03-E805-400F-85E2-D80DA265D53E}" srcOrd="6" destOrd="0" presId="urn:microsoft.com/office/officeart/2005/8/layout/vList5"/>
    <dgm:cxn modelId="{227C8965-29F0-40E8-936D-D10ED6C3D7E0}" type="presParOf" srcId="{4D303A03-E805-400F-85E2-D80DA265D53E}" destId="{D1B83087-3776-4971-8B04-1CB54CAB4053}" srcOrd="0" destOrd="0" presId="urn:microsoft.com/office/officeart/2005/8/layout/vList5"/>
    <dgm:cxn modelId="{06593890-0FA4-4FBD-89A5-4771F2F5A270}" type="presParOf" srcId="{7344462C-EFB4-4133-B30E-36F2310D8D9D}" destId="{969A1533-37F5-44A3-83CE-41F63A9BCEEF}" srcOrd="7" destOrd="0" presId="urn:microsoft.com/office/officeart/2005/8/layout/vList5"/>
    <dgm:cxn modelId="{2BCEB511-1BE7-4077-89A1-150F6620116A}" type="presParOf" srcId="{7344462C-EFB4-4133-B30E-36F2310D8D9D}" destId="{D055F6C1-2587-4CAE-8A40-63281E18173B}" srcOrd="8" destOrd="0" presId="urn:microsoft.com/office/officeart/2005/8/layout/vList5"/>
    <dgm:cxn modelId="{E799BEFA-45A4-4A71-A676-A87385E38484}" type="presParOf" srcId="{D055F6C1-2587-4CAE-8A40-63281E18173B}" destId="{67D7F28F-6DA1-4CE6-AD29-4822D9B23A7F}" srcOrd="0" destOrd="0" presId="urn:microsoft.com/office/officeart/2005/8/layout/vList5"/>
    <dgm:cxn modelId="{F391C51C-378B-4FA8-AC27-117EF80B55D3}" type="presParOf" srcId="{7344462C-EFB4-4133-B30E-36F2310D8D9D}" destId="{B1E49D29-C127-42C5-8743-72BDCC6034DE}" srcOrd="9" destOrd="0" presId="urn:microsoft.com/office/officeart/2005/8/layout/vList5"/>
    <dgm:cxn modelId="{B868D98E-DC47-4C19-AC64-177A30891538}" type="presParOf" srcId="{7344462C-EFB4-4133-B30E-36F2310D8D9D}" destId="{75CA4129-29AF-46B6-B5BD-CC4EF74A05AF}" srcOrd="10" destOrd="0" presId="urn:microsoft.com/office/officeart/2005/8/layout/vList5"/>
    <dgm:cxn modelId="{45C5E2F6-B2AA-487F-8D11-FDB0EDC747A7}" type="presParOf" srcId="{75CA4129-29AF-46B6-B5BD-CC4EF74A05AF}" destId="{56F5EBCE-857B-439A-A5F3-4A12965E840B}"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F716F2D-3B7E-496D-8A06-87C8E11698F5}"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2DEC6293-D60F-41A5-84BF-C8256EE6C343}">
      <dgm:prSet/>
      <dgm:spPr/>
      <dgm:t>
        <a:bodyPr/>
        <a:lstStyle/>
        <a:p>
          <a:pPr rtl="0"/>
          <a:r>
            <a:rPr lang="en-US" dirty="0" smtClean="0"/>
            <a:t>Teachers need to know the developmental characteristics of children, their individual learning styles and thereafter modify their teaching strategies. </a:t>
          </a:r>
          <a:endParaRPr lang="en-US" dirty="0"/>
        </a:p>
      </dgm:t>
    </dgm:pt>
    <dgm:pt modelId="{80F22E71-00D8-4A18-9C0B-F516B45F3FD6}" type="parTrans" cxnId="{C70D396E-9EEB-4FEB-B107-3D1B43D5430D}">
      <dgm:prSet/>
      <dgm:spPr/>
      <dgm:t>
        <a:bodyPr/>
        <a:lstStyle/>
        <a:p>
          <a:endParaRPr lang="en-US"/>
        </a:p>
      </dgm:t>
    </dgm:pt>
    <dgm:pt modelId="{D7FC028E-756B-42F6-8D7F-883B60FE3267}" type="sibTrans" cxnId="{C70D396E-9EEB-4FEB-B107-3D1B43D5430D}">
      <dgm:prSet/>
      <dgm:spPr/>
      <dgm:t>
        <a:bodyPr/>
        <a:lstStyle/>
        <a:p>
          <a:endParaRPr lang="en-US"/>
        </a:p>
      </dgm:t>
    </dgm:pt>
    <dgm:pt modelId="{BD955C28-2A6B-4E4F-93AA-1AB2F05A542B}">
      <dgm:prSet/>
      <dgm:spPr/>
      <dgm:t>
        <a:bodyPr/>
        <a:lstStyle/>
        <a:p>
          <a:pPr rtl="0"/>
          <a:r>
            <a:rPr lang="en-US" dirty="0" smtClean="0"/>
            <a:t>Pedagogical processes should consist of indigenous toys, materials, literacy, and mathematics related games that facilitate overall development. For example, movement games help to teach spatial sense, body coordination, sense of rhythm, vocabulary development and so on. </a:t>
          </a:r>
          <a:endParaRPr lang="en-US" dirty="0"/>
        </a:p>
      </dgm:t>
    </dgm:pt>
    <dgm:pt modelId="{A01D49A8-12A3-4288-8984-351832B9AD7F}" type="parTrans" cxnId="{5CB55549-C987-4EFA-9E8C-79B16F47982A}">
      <dgm:prSet/>
      <dgm:spPr/>
      <dgm:t>
        <a:bodyPr/>
        <a:lstStyle/>
        <a:p>
          <a:endParaRPr lang="en-US"/>
        </a:p>
      </dgm:t>
    </dgm:pt>
    <dgm:pt modelId="{7ED82C7A-B6D0-4CF6-99B5-2341B0BBC4A1}" type="sibTrans" cxnId="{5CB55549-C987-4EFA-9E8C-79B16F47982A}">
      <dgm:prSet/>
      <dgm:spPr/>
      <dgm:t>
        <a:bodyPr/>
        <a:lstStyle/>
        <a:p>
          <a:endParaRPr lang="en-US"/>
        </a:p>
      </dgm:t>
    </dgm:pt>
    <dgm:pt modelId="{82A9EEBA-2129-44D4-B48A-F6F1B86BE2A1}" type="pres">
      <dgm:prSet presAssocID="{EF716F2D-3B7E-496D-8A06-87C8E11698F5}" presName="Name0" presStyleCnt="0">
        <dgm:presLayoutVars>
          <dgm:dir/>
          <dgm:animLvl val="lvl"/>
          <dgm:resizeHandles val="exact"/>
        </dgm:presLayoutVars>
      </dgm:prSet>
      <dgm:spPr/>
    </dgm:pt>
    <dgm:pt modelId="{FA635EA6-45A2-481A-B5BC-25AFAF81102F}" type="pres">
      <dgm:prSet presAssocID="{2DEC6293-D60F-41A5-84BF-C8256EE6C343}" presName="linNode" presStyleCnt="0"/>
      <dgm:spPr/>
    </dgm:pt>
    <dgm:pt modelId="{355B863A-9071-47EE-9492-DC77297ADBFB}" type="pres">
      <dgm:prSet presAssocID="{2DEC6293-D60F-41A5-84BF-C8256EE6C343}" presName="parentText" presStyleLbl="node1" presStyleIdx="0" presStyleCnt="2" custScaleX="277778">
        <dgm:presLayoutVars>
          <dgm:chMax val="1"/>
          <dgm:bulletEnabled val="1"/>
        </dgm:presLayoutVars>
      </dgm:prSet>
      <dgm:spPr/>
    </dgm:pt>
    <dgm:pt modelId="{4B4F4108-FD9E-4AE3-8F74-5CCA42ED3AE3}" type="pres">
      <dgm:prSet presAssocID="{D7FC028E-756B-42F6-8D7F-883B60FE3267}" presName="sp" presStyleCnt="0"/>
      <dgm:spPr/>
    </dgm:pt>
    <dgm:pt modelId="{B65ED873-7E48-4AAE-BC2A-51DCD7EC05D6}" type="pres">
      <dgm:prSet presAssocID="{BD955C28-2A6B-4E4F-93AA-1AB2F05A542B}" presName="linNode" presStyleCnt="0"/>
      <dgm:spPr/>
    </dgm:pt>
    <dgm:pt modelId="{71BC98D8-A040-4BBB-A826-DE739C30C78C}" type="pres">
      <dgm:prSet presAssocID="{BD955C28-2A6B-4E4F-93AA-1AB2F05A542B}" presName="parentText" presStyleLbl="node1" presStyleIdx="1" presStyleCnt="2" custScaleX="277778">
        <dgm:presLayoutVars>
          <dgm:chMax val="1"/>
          <dgm:bulletEnabled val="1"/>
        </dgm:presLayoutVars>
      </dgm:prSet>
      <dgm:spPr/>
    </dgm:pt>
  </dgm:ptLst>
  <dgm:cxnLst>
    <dgm:cxn modelId="{C70D396E-9EEB-4FEB-B107-3D1B43D5430D}" srcId="{EF716F2D-3B7E-496D-8A06-87C8E11698F5}" destId="{2DEC6293-D60F-41A5-84BF-C8256EE6C343}" srcOrd="0" destOrd="0" parTransId="{80F22E71-00D8-4A18-9C0B-F516B45F3FD6}" sibTransId="{D7FC028E-756B-42F6-8D7F-883B60FE3267}"/>
    <dgm:cxn modelId="{2E44D3C4-5793-496A-80FC-AE222DEA6079}" type="presOf" srcId="{EF716F2D-3B7E-496D-8A06-87C8E11698F5}" destId="{82A9EEBA-2129-44D4-B48A-F6F1B86BE2A1}" srcOrd="0" destOrd="0" presId="urn:microsoft.com/office/officeart/2005/8/layout/vList5"/>
    <dgm:cxn modelId="{E4D512C4-DE7F-4929-92E8-7EDBE156B328}" type="presOf" srcId="{2DEC6293-D60F-41A5-84BF-C8256EE6C343}" destId="{355B863A-9071-47EE-9492-DC77297ADBFB}" srcOrd="0" destOrd="0" presId="urn:microsoft.com/office/officeart/2005/8/layout/vList5"/>
    <dgm:cxn modelId="{5CB55549-C987-4EFA-9E8C-79B16F47982A}" srcId="{EF716F2D-3B7E-496D-8A06-87C8E11698F5}" destId="{BD955C28-2A6B-4E4F-93AA-1AB2F05A542B}" srcOrd="1" destOrd="0" parTransId="{A01D49A8-12A3-4288-8984-351832B9AD7F}" sibTransId="{7ED82C7A-B6D0-4CF6-99B5-2341B0BBC4A1}"/>
    <dgm:cxn modelId="{BAAA96BD-1EEE-4E94-9C9F-4D3C410F7886}" type="presOf" srcId="{BD955C28-2A6B-4E4F-93AA-1AB2F05A542B}" destId="{71BC98D8-A040-4BBB-A826-DE739C30C78C}" srcOrd="0" destOrd="0" presId="urn:microsoft.com/office/officeart/2005/8/layout/vList5"/>
    <dgm:cxn modelId="{C8FD2ED8-6021-434D-9169-62529A6F9693}" type="presParOf" srcId="{82A9EEBA-2129-44D4-B48A-F6F1B86BE2A1}" destId="{FA635EA6-45A2-481A-B5BC-25AFAF81102F}" srcOrd="0" destOrd="0" presId="urn:microsoft.com/office/officeart/2005/8/layout/vList5"/>
    <dgm:cxn modelId="{AADB02A1-FCDD-4BAE-A258-70E55A133491}" type="presParOf" srcId="{FA635EA6-45A2-481A-B5BC-25AFAF81102F}" destId="{355B863A-9071-47EE-9492-DC77297ADBFB}" srcOrd="0" destOrd="0" presId="urn:microsoft.com/office/officeart/2005/8/layout/vList5"/>
    <dgm:cxn modelId="{437ADBFD-BDEB-4C79-B486-C60EDF3E625A}" type="presParOf" srcId="{82A9EEBA-2129-44D4-B48A-F6F1B86BE2A1}" destId="{4B4F4108-FD9E-4AE3-8F74-5CCA42ED3AE3}" srcOrd="1" destOrd="0" presId="urn:microsoft.com/office/officeart/2005/8/layout/vList5"/>
    <dgm:cxn modelId="{88153087-983F-444A-853D-30925133AF75}" type="presParOf" srcId="{82A9EEBA-2129-44D4-B48A-F6F1B86BE2A1}" destId="{B65ED873-7E48-4AAE-BC2A-51DCD7EC05D6}" srcOrd="2" destOrd="0" presId="urn:microsoft.com/office/officeart/2005/8/layout/vList5"/>
    <dgm:cxn modelId="{D0BFF151-9CBA-4212-9640-B6CB4EE226E8}" type="presParOf" srcId="{B65ED873-7E48-4AAE-BC2A-51DCD7EC05D6}" destId="{71BC98D8-A040-4BBB-A826-DE739C30C78C}"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2CBBB6F-C8A6-43C2-8181-1531FF20163F}" type="doc">
      <dgm:prSet loTypeId="urn:microsoft.com/office/officeart/2005/8/layout/vList5" loCatId="list" qsTypeId="urn:microsoft.com/office/officeart/2005/8/quickstyle/simple1" qsCatId="simple" csTypeId="urn:microsoft.com/office/officeart/2005/8/colors/colorful4" csCatId="colorful" phldr="1"/>
      <dgm:spPr/>
      <dgm:t>
        <a:bodyPr/>
        <a:lstStyle/>
        <a:p>
          <a:endParaRPr lang="en-US"/>
        </a:p>
      </dgm:t>
    </dgm:pt>
    <dgm:pt modelId="{C5EDEF20-F143-4729-81E9-14545FBF81BD}">
      <dgm:prSet/>
      <dgm:spPr/>
      <dgm:t>
        <a:bodyPr/>
        <a:lstStyle/>
        <a:p>
          <a:pPr rtl="0"/>
          <a:r>
            <a:rPr lang="en-US" dirty="0" smtClean="0"/>
            <a:t>A good teacher would be friendly and interactive with all her/his learners, such as ask questions regarding their creation/activity individually to help them extend their thinking and encourage conversation.</a:t>
          </a:r>
          <a:endParaRPr lang="en-US" dirty="0"/>
        </a:p>
      </dgm:t>
    </dgm:pt>
    <dgm:pt modelId="{AFFAB9CE-07C5-4F6A-A633-50E7A4120AAD}" type="parTrans" cxnId="{7B08B293-0ECD-4B84-B969-B27D2C5DFBC1}">
      <dgm:prSet/>
      <dgm:spPr/>
      <dgm:t>
        <a:bodyPr/>
        <a:lstStyle/>
        <a:p>
          <a:endParaRPr lang="en-US"/>
        </a:p>
      </dgm:t>
    </dgm:pt>
    <dgm:pt modelId="{94253D95-078D-4273-BFF5-9B682D985754}" type="sibTrans" cxnId="{7B08B293-0ECD-4B84-B969-B27D2C5DFBC1}">
      <dgm:prSet/>
      <dgm:spPr/>
      <dgm:t>
        <a:bodyPr/>
        <a:lstStyle/>
        <a:p>
          <a:endParaRPr lang="en-US"/>
        </a:p>
      </dgm:t>
    </dgm:pt>
    <dgm:pt modelId="{D00CF4F7-90F3-48F2-94F3-28A09A357790}">
      <dgm:prSet/>
      <dgm:spPr/>
      <dgm:t>
        <a:bodyPr/>
        <a:lstStyle/>
        <a:p>
          <a:pPr rtl="0"/>
          <a:r>
            <a:rPr lang="en-US" dirty="0" err="1" smtClean="0"/>
            <a:t>He/She</a:t>
          </a:r>
          <a:r>
            <a:rPr lang="en-US" dirty="0" smtClean="0"/>
            <a:t> should not be intrusive or directive in her approach, rather allow for learner’s initiative and imagination to flourish and encourage them to express freely. </a:t>
          </a:r>
          <a:endParaRPr lang="en-US" dirty="0"/>
        </a:p>
      </dgm:t>
    </dgm:pt>
    <dgm:pt modelId="{92888DA1-B2F8-4871-8403-0D4F27EE103A}" type="parTrans" cxnId="{C3A1584D-C73B-406F-9C1D-B28117C08CF2}">
      <dgm:prSet/>
      <dgm:spPr/>
      <dgm:t>
        <a:bodyPr/>
        <a:lstStyle/>
        <a:p>
          <a:endParaRPr lang="en-US"/>
        </a:p>
      </dgm:t>
    </dgm:pt>
    <dgm:pt modelId="{E4BBF0BA-DC43-48F6-A265-66CA31F7B518}" type="sibTrans" cxnId="{C3A1584D-C73B-406F-9C1D-B28117C08CF2}">
      <dgm:prSet/>
      <dgm:spPr/>
      <dgm:t>
        <a:bodyPr/>
        <a:lstStyle/>
        <a:p>
          <a:endParaRPr lang="en-US"/>
        </a:p>
      </dgm:t>
    </dgm:pt>
    <dgm:pt modelId="{C6D9405B-E2E8-49F7-BA4E-152EA7E83C7C}">
      <dgm:prSet/>
      <dgm:spPr/>
      <dgm:t>
        <a:bodyPr/>
        <a:lstStyle/>
        <a:p>
          <a:pPr rtl="0"/>
          <a:r>
            <a:rPr lang="en-US" smtClean="0"/>
            <a:t>Most importantly, the teacher must be encouraging and appreciative of each learner’s efforts to give each learner a sense of confidence and boost their self-esteem. This would motivate them to come to school regularly and draw their attention towards learning.</a:t>
          </a:r>
          <a:endParaRPr lang="en-US"/>
        </a:p>
      </dgm:t>
    </dgm:pt>
    <dgm:pt modelId="{8F49D5C7-CE1D-4360-AEBD-DE50907DA78B}" type="parTrans" cxnId="{CBE26914-B718-4F69-A1B1-A197F0960D33}">
      <dgm:prSet/>
      <dgm:spPr/>
      <dgm:t>
        <a:bodyPr/>
        <a:lstStyle/>
        <a:p>
          <a:endParaRPr lang="en-US"/>
        </a:p>
      </dgm:t>
    </dgm:pt>
    <dgm:pt modelId="{A12B077F-7ED4-45B1-9580-D8D2CA5FF29E}" type="sibTrans" cxnId="{CBE26914-B718-4F69-A1B1-A197F0960D33}">
      <dgm:prSet/>
      <dgm:spPr/>
      <dgm:t>
        <a:bodyPr/>
        <a:lstStyle/>
        <a:p>
          <a:endParaRPr lang="en-US"/>
        </a:p>
      </dgm:t>
    </dgm:pt>
    <dgm:pt modelId="{7DA472D2-3F27-421D-9301-DA9349E43BF6}" type="pres">
      <dgm:prSet presAssocID="{52CBBB6F-C8A6-43C2-8181-1531FF20163F}" presName="Name0" presStyleCnt="0">
        <dgm:presLayoutVars>
          <dgm:dir/>
          <dgm:animLvl val="lvl"/>
          <dgm:resizeHandles val="exact"/>
        </dgm:presLayoutVars>
      </dgm:prSet>
      <dgm:spPr/>
    </dgm:pt>
    <dgm:pt modelId="{A844F196-3416-414C-B818-4008D47A57B5}" type="pres">
      <dgm:prSet presAssocID="{C5EDEF20-F143-4729-81E9-14545FBF81BD}" presName="linNode" presStyleCnt="0"/>
      <dgm:spPr/>
    </dgm:pt>
    <dgm:pt modelId="{8C7D80DF-FA8C-4C62-BE4B-0D7D1B486DCA}" type="pres">
      <dgm:prSet presAssocID="{C5EDEF20-F143-4729-81E9-14545FBF81BD}" presName="parentText" presStyleLbl="node1" presStyleIdx="0" presStyleCnt="3" custScaleX="277778">
        <dgm:presLayoutVars>
          <dgm:chMax val="1"/>
          <dgm:bulletEnabled val="1"/>
        </dgm:presLayoutVars>
      </dgm:prSet>
      <dgm:spPr/>
    </dgm:pt>
    <dgm:pt modelId="{6A34A85E-D387-4163-860A-F4E361629E1A}" type="pres">
      <dgm:prSet presAssocID="{94253D95-078D-4273-BFF5-9B682D985754}" presName="sp" presStyleCnt="0"/>
      <dgm:spPr/>
    </dgm:pt>
    <dgm:pt modelId="{0507F27F-0674-409A-93C1-F640B80A8877}" type="pres">
      <dgm:prSet presAssocID="{D00CF4F7-90F3-48F2-94F3-28A09A357790}" presName="linNode" presStyleCnt="0"/>
      <dgm:spPr/>
    </dgm:pt>
    <dgm:pt modelId="{251AAF19-4618-476C-8495-9CE7034F700F}" type="pres">
      <dgm:prSet presAssocID="{D00CF4F7-90F3-48F2-94F3-28A09A357790}" presName="parentText" presStyleLbl="node1" presStyleIdx="1" presStyleCnt="3" custScaleX="277778">
        <dgm:presLayoutVars>
          <dgm:chMax val="1"/>
          <dgm:bulletEnabled val="1"/>
        </dgm:presLayoutVars>
      </dgm:prSet>
      <dgm:spPr/>
    </dgm:pt>
    <dgm:pt modelId="{55F1ADE6-E278-46DD-BA03-812C2E932D5D}" type="pres">
      <dgm:prSet presAssocID="{E4BBF0BA-DC43-48F6-A265-66CA31F7B518}" presName="sp" presStyleCnt="0"/>
      <dgm:spPr/>
    </dgm:pt>
    <dgm:pt modelId="{32BFF35B-54C4-4DA6-B46A-34C875D7FB6E}" type="pres">
      <dgm:prSet presAssocID="{C6D9405B-E2E8-49F7-BA4E-152EA7E83C7C}" presName="linNode" presStyleCnt="0"/>
      <dgm:spPr/>
    </dgm:pt>
    <dgm:pt modelId="{5FC0A21B-B3AD-456D-A714-2FA48AA1CFDA}" type="pres">
      <dgm:prSet presAssocID="{C6D9405B-E2E8-49F7-BA4E-152EA7E83C7C}" presName="parentText" presStyleLbl="node1" presStyleIdx="2" presStyleCnt="3" custScaleX="277778">
        <dgm:presLayoutVars>
          <dgm:chMax val="1"/>
          <dgm:bulletEnabled val="1"/>
        </dgm:presLayoutVars>
      </dgm:prSet>
      <dgm:spPr/>
    </dgm:pt>
  </dgm:ptLst>
  <dgm:cxnLst>
    <dgm:cxn modelId="{8207E9DB-3D16-4914-B557-ADBDD063C81E}" type="presOf" srcId="{C6D9405B-E2E8-49F7-BA4E-152EA7E83C7C}" destId="{5FC0A21B-B3AD-456D-A714-2FA48AA1CFDA}" srcOrd="0" destOrd="0" presId="urn:microsoft.com/office/officeart/2005/8/layout/vList5"/>
    <dgm:cxn modelId="{7B08B293-0ECD-4B84-B969-B27D2C5DFBC1}" srcId="{52CBBB6F-C8A6-43C2-8181-1531FF20163F}" destId="{C5EDEF20-F143-4729-81E9-14545FBF81BD}" srcOrd="0" destOrd="0" parTransId="{AFFAB9CE-07C5-4F6A-A633-50E7A4120AAD}" sibTransId="{94253D95-078D-4273-BFF5-9B682D985754}"/>
    <dgm:cxn modelId="{69EED1A9-A20B-443D-9627-52DAF165BE5B}" type="presOf" srcId="{D00CF4F7-90F3-48F2-94F3-28A09A357790}" destId="{251AAF19-4618-476C-8495-9CE7034F700F}" srcOrd="0" destOrd="0" presId="urn:microsoft.com/office/officeart/2005/8/layout/vList5"/>
    <dgm:cxn modelId="{CBE26914-B718-4F69-A1B1-A197F0960D33}" srcId="{52CBBB6F-C8A6-43C2-8181-1531FF20163F}" destId="{C6D9405B-E2E8-49F7-BA4E-152EA7E83C7C}" srcOrd="2" destOrd="0" parTransId="{8F49D5C7-CE1D-4360-AEBD-DE50907DA78B}" sibTransId="{A12B077F-7ED4-45B1-9580-D8D2CA5FF29E}"/>
    <dgm:cxn modelId="{C3A1584D-C73B-406F-9C1D-B28117C08CF2}" srcId="{52CBBB6F-C8A6-43C2-8181-1531FF20163F}" destId="{D00CF4F7-90F3-48F2-94F3-28A09A357790}" srcOrd="1" destOrd="0" parTransId="{92888DA1-B2F8-4871-8403-0D4F27EE103A}" sibTransId="{E4BBF0BA-DC43-48F6-A265-66CA31F7B518}"/>
    <dgm:cxn modelId="{5188AC28-CF6B-4DF4-A84C-63F8608DFF71}" type="presOf" srcId="{52CBBB6F-C8A6-43C2-8181-1531FF20163F}" destId="{7DA472D2-3F27-421D-9301-DA9349E43BF6}" srcOrd="0" destOrd="0" presId="urn:microsoft.com/office/officeart/2005/8/layout/vList5"/>
    <dgm:cxn modelId="{B6FFDA40-70FE-4D97-AC37-395020C72BD3}" type="presOf" srcId="{C5EDEF20-F143-4729-81E9-14545FBF81BD}" destId="{8C7D80DF-FA8C-4C62-BE4B-0D7D1B486DCA}" srcOrd="0" destOrd="0" presId="urn:microsoft.com/office/officeart/2005/8/layout/vList5"/>
    <dgm:cxn modelId="{8298CA18-81FC-4825-9F45-967CE66A595A}" type="presParOf" srcId="{7DA472D2-3F27-421D-9301-DA9349E43BF6}" destId="{A844F196-3416-414C-B818-4008D47A57B5}" srcOrd="0" destOrd="0" presId="urn:microsoft.com/office/officeart/2005/8/layout/vList5"/>
    <dgm:cxn modelId="{40E34D7E-749A-4743-8A22-9C209B614CE4}" type="presParOf" srcId="{A844F196-3416-414C-B818-4008D47A57B5}" destId="{8C7D80DF-FA8C-4C62-BE4B-0D7D1B486DCA}" srcOrd="0" destOrd="0" presId="urn:microsoft.com/office/officeart/2005/8/layout/vList5"/>
    <dgm:cxn modelId="{AD97EA6A-2CDC-46DE-A775-704A65BDA15D}" type="presParOf" srcId="{7DA472D2-3F27-421D-9301-DA9349E43BF6}" destId="{6A34A85E-D387-4163-860A-F4E361629E1A}" srcOrd="1" destOrd="0" presId="urn:microsoft.com/office/officeart/2005/8/layout/vList5"/>
    <dgm:cxn modelId="{8ABDC53F-F503-4B0D-A76B-D6BDE6E136C7}" type="presParOf" srcId="{7DA472D2-3F27-421D-9301-DA9349E43BF6}" destId="{0507F27F-0674-409A-93C1-F640B80A8877}" srcOrd="2" destOrd="0" presId="urn:microsoft.com/office/officeart/2005/8/layout/vList5"/>
    <dgm:cxn modelId="{97B19DF6-CFFE-498B-A561-94B88F2A17A7}" type="presParOf" srcId="{0507F27F-0674-409A-93C1-F640B80A8877}" destId="{251AAF19-4618-476C-8495-9CE7034F700F}" srcOrd="0" destOrd="0" presId="urn:microsoft.com/office/officeart/2005/8/layout/vList5"/>
    <dgm:cxn modelId="{932BC5A2-FF92-471D-BE98-2C214F868B63}" type="presParOf" srcId="{7DA472D2-3F27-421D-9301-DA9349E43BF6}" destId="{55F1ADE6-E278-46DD-BA03-812C2E932D5D}" srcOrd="3" destOrd="0" presId="urn:microsoft.com/office/officeart/2005/8/layout/vList5"/>
    <dgm:cxn modelId="{BB919742-348E-42F1-A291-187EE6F203D0}" type="presParOf" srcId="{7DA472D2-3F27-421D-9301-DA9349E43BF6}" destId="{32BFF35B-54C4-4DA6-B46A-34C875D7FB6E}" srcOrd="4" destOrd="0" presId="urn:microsoft.com/office/officeart/2005/8/layout/vList5"/>
    <dgm:cxn modelId="{AD847044-B1E5-42D8-92AE-50E739C7BE50}" type="presParOf" srcId="{32BFF35B-54C4-4DA6-B46A-34C875D7FB6E}" destId="{5FC0A21B-B3AD-456D-A714-2FA48AA1CFDA}"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6A8496D-4C91-495B-80C6-952401AB232A}" type="doc">
      <dgm:prSet loTypeId="urn:microsoft.com/office/officeart/2005/8/layout/vList5" loCatId="list" qsTypeId="urn:microsoft.com/office/officeart/2005/8/quickstyle/simple1" qsCatId="simple" csTypeId="urn:microsoft.com/office/officeart/2005/8/colors/accent2_3" csCatId="accent2" phldr="1"/>
      <dgm:spPr/>
      <dgm:t>
        <a:bodyPr/>
        <a:lstStyle/>
        <a:p>
          <a:endParaRPr lang="en-US"/>
        </a:p>
      </dgm:t>
    </dgm:pt>
    <dgm:pt modelId="{2D53C6B7-A5FE-46E4-97A6-2000BE358F7E}">
      <dgm:prSet/>
      <dgm:spPr/>
      <dgm:t>
        <a:bodyPr/>
        <a:lstStyle/>
        <a:p>
          <a:pPr rtl="0"/>
          <a:r>
            <a:rPr lang="en-US" b="1" dirty="0" smtClean="0">
              <a:solidFill>
                <a:srgbClr val="FFFF00"/>
              </a:solidFill>
            </a:rPr>
            <a:t>Lots of opportunities for use of expressive and receptive language skills should be provided. </a:t>
          </a:r>
          <a:endParaRPr lang="en-US" b="1" dirty="0">
            <a:solidFill>
              <a:srgbClr val="FFFF00"/>
            </a:solidFill>
          </a:endParaRPr>
        </a:p>
      </dgm:t>
    </dgm:pt>
    <dgm:pt modelId="{8B53A8EE-ED19-46B1-8DFE-53258621D74C}" type="parTrans" cxnId="{EAFB532A-5DEE-47B2-B517-DBD370E91928}">
      <dgm:prSet/>
      <dgm:spPr/>
      <dgm:t>
        <a:bodyPr/>
        <a:lstStyle/>
        <a:p>
          <a:endParaRPr lang="en-US"/>
        </a:p>
      </dgm:t>
    </dgm:pt>
    <dgm:pt modelId="{5C9285D9-9727-4A96-9A69-14430EAB60FC}" type="sibTrans" cxnId="{EAFB532A-5DEE-47B2-B517-DBD370E91928}">
      <dgm:prSet/>
      <dgm:spPr/>
      <dgm:t>
        <a:bodyPr/>
        <a:lstStyle/>
        <a:p>
          <a:endParaRPr lang="en-US"/>
        </a:p>
      </dgm:t>
    </dgm:pt>
    <dgm:pt modelId="{72BCA42E-6C20-4336-AF36-04FD080B1F4A}">
      <dgm:prSet/>
      <dgm:spPr/>
      <dgm:t>
        <a:bodyPr/>
        <a:lstStyle/>
        <a:p>
          <a:pPr rtl="0"/>
          <a:r>
            <a:rPr lang="en-US" dirty="0" smtClean="0"/>
            <a:t>Children need to be given opportunities to interact with adults and other children, to express themselves creatively and to communicate confidently. </a:t>
          </a:r>
          <a:endParaRPr lang="en-US" dirty="0"/>
        </a:p>
      </dgm:t>
    </dgm:pt>
    <dgm:pt modelId="{5A9C763E-81DC-44A4-921B-CDA5998A075D}" type="parTrans" cxnId="{B7C2DC0F-F129-48F9-BDC2-E81F3EE1914B}">
      <dgm:prSet/>
      <dgm:spPr/>
      <dgm:t>
        <a:bodyPr/>
        <a:lstStyle/>
        <a:p>
          <a:endParaRPr lang="en-US"/>
        </a:p>
      </dgm:t>
    </dgm:pt>
    <dgm:pt modelId="{71B61259-DE1A-4143-97C1-FDB88FC0C5A3}" type="sibTrans" cxnId="{B7C2DC0F-F129-48F9-BDC2-E81F3EE1914B}">
      <dgm:prSet/>
      <dgm:spPr/>
      <dgm:t>
        <a:bodyPr/>
        <a:lstStyle/>
        <a:p>
          <a:endParaRPr lang="en-US"/>
        </a:p>
      </dgm:t>
    </dgm:pt>
    <dgm:pt modelId="{F27A051D-2AB3-46F9-A8A9-B4828219C0AA}">
      <dgm:prSet/>
      <dgm:spPr/>
      <dgm:t>
        <a:bodyPr/>
        <a:lstStyle/>
        <a:p>
          <a:pPr rtl="0"/>
          <a:r>
            <a:rPr lang="en-US" dirty="0" smtClean="0">
              <a:solidFill>
                <a:srgbClr val="0070C0"/>
              </a:solidFill>
            </a:rPr>
            <a:t>The small group interactions, read aloud, construction tasks in small groups, solving big puzzles in pairs are some of the proven strategies to improve communication skills, and increase the self-esteem of learners</a:t>
          </a:r>
          <a:r>
            <a:rPr lang="en-US" dirty="0" smtClean="0"/>
            <a:t>.</a:t>
          </a:r>
          <a:endParaRPr lang="en-US" dirty="0"/>
        </a:p>
      </dgm:t>
    </dgm:pt>
    <dgm:pt modelId="{6A85F30B-3A00-4D4F-ABD7-0084B624FD5B}" type="parTrans" cxnId="{46D52D76-ACA9-4467-B020-520274237284}">
      <dgm:prSet/>
      <dgm:spPr/>
      <dgm:t>
        <a:bodyPr/>
        <a:lstStyle/>
        <a:p>
          <a:endParaRPr lang="en-US"/>
        </a:p>
      </dgm:t>
    </dgm:pt>
    <dgm:pt modelId="{D67632A6-3D1E-423E-BD5C-E3A003C31E57}" type="sibTrans" cxnId="{46D52D76-ACA9-4467-B020-520274237284}">
      <dgm:prSet/>
      <dgm:spPr/>
      <dgm:t>
        <a:bodyPr/>
        <a:lstStyle/>
        <a:p>
          <a:endParaRPr lang="en-US"/>
        </a:p>
      </dgm:t>
    </dgm:pt>
    <dgm:pt modelId="{9D290386-853B-4B9B-B6C0-7650D1511780}" type="pres">
      <dgm:prSet presAssocID="{A6A8496D-4C91-495B-80C6-952401AB232A}" presName="Name0" presStyleCnt="0">
        <dgm:presLayoutVars>
          <dgm:dir/>
          <dgm:animLvl val="lvl"/>
          <dgm:resizeHandles val="exact"/>
        </dgm:presLayoutVars>
      </dgm:prSet>
      <dgm:spPr/>
    </dgm:pt>
    <dgm:pt modelId="{F00BE600-CF92-4EC3-B4A2-7F97F84E9341}" type="pres">
      <dgm:prSet presAssocID="{2D53C6B7-A5FE-46E4-97A6-2000BE358F7E}" presName="linNode" presStyleCnt="0"/>
      <dgm:spPr/>
    </dgm:pt>
    <dgm:pt modelId="{5412DFBB-0ED4-4210-B7C1-4899733A540E}" type="pres">
      <dgm:prSet presAssocID="{2D53C6B7-A5FE-46E4-97A6-2000BE358F7E}" presName="parentText" presStyleLbl="node1" presStyleIdx="0" presStyleCnt="3" custScaleX="277778" custLinFactNeighborX="-136" custLinFactNeighborY="8759">
        <dgm:presLayoutVars>
          <dgm:chMax val="1"/>
          <dgm:bulletEnabled val="1"/>
        </dgm:presLayoutVars>
      </dgm:prSet>
      <dgm:spPr/>
    </dgm:pt>
    <dgm:pt modelId="{5086FB8E-CCCA-479C-90EF-B23F9E035C34}" type="pres">
      <dgm:prSet presAssocID="{5C9285D9-9727-4A96-9A69-14430EAB60FC}" presName="sp" presStyleCnt="0"/>
      <dgm:spPr/>
    </dgm:pt>
    <dgm:pt modelId="{90D817C6-EE3B-4710-94A6-4AFA1735AADA}" type="pres">
      <dgm:prSet presAssocID="{72BCA42E-6C20-4336-AF36-04FD080B1F4A}" presName="linNode" presStyleCnt="0"/>
      <dgm:spPr/>
    </dgm:pt>
    <dgm:pt modelId="{A7FA638C-B88F-46EE-94F4-CD972F02A3AE}" type="pres">
      <dgm:prSet presAssocID="{72BCA42E-6C20-4336-AF36-04FD080B1F4A}" presName="parentText" presStyleLbl="node1" presStyleIdx="1" presStyleCnt="3" custScaleX="277778">
        <dgm:presLayoutVars>
          <dgm:chMax val="1"/>
          <dgm:bulletEnabled val="1"/>
        </dgm:presLayoutVars>
      </dgm:prSet>
      <dgm:spPr/>
    </dgm:pt>
    <dgm:pt modelId="{2B95E889-7E5B-4F80-B4DE-7BF7204A5A2D}" type="pres">
      <dgm:prSet presAssocID="{71B61259-DE1A-4143-97C1-FDB88FC0C5A3}" presName="sp" presStyleCnt="0"/>
      <dgm:spPr/>
    </dgm:pt>
    <dgm:pt modelId="{95BA29BE-CBFC-45A2-8EC1-A22C094D1786}" type="pres">
      <dgm:prSet presAssocID="{F27A051D-2AB3-46F9-A8A9-B4828219C0AA}" presName="linNode" presStyleCnt="0"/>
      <dgm:spPr/>
    </dgm:pt>
    <dgm:pt modelId="{D4571E19-EF6C-495D-91AF-3DE3489B7529}" type="pres">
      <dgm:prSet presAssocID="{F27A051D-2AB3-46F9-A8A9-B4828219C0AA}" presName="parentText" presStyleLbl="node1" presStyleIdx="2" presStyleCnt="3" custScaleX="277778">
        <dgm:presLayoutVars>
          <dgm:chMax val="1"/>
          <dgm:bulletEnabled val="1"/>
        </dgm:presLayoutVars>
      </dgm:prSet>
      <dgm:spPr/>
    </dgm:pt>
  </dgm:ptLst>
  <dgm:cxnLst>
    <dgm:cxn modelId="{B7C2DC0F-F129-48F9-BDC2-E81F3EE1914B}" srcId="{A6A8496D-4C91-495B-80C6-952401AB232A}" destId="{72BCA42E-6C20-4336-AF36-04FD080B1F4A}" srcOrd="1" destOrd="0" parTransId="{5A9C763E-81DC-44A4-921B-CDA5998A075D}" sibTransId="{71B61259-DE1A-4143-97C1-FDB88FC0C5A3}"/>
    <dgm:cxn modelId="{185AD381-6B4C-4DD0-AA54-9806FA274CE6}" type="presOf" srcId="{72BCA42E-6C20-4336-AF36-04FD080B1F4A}" destId="{A7FA638C-B88F-46EE-94F4-CD972F02A3AE}" srcOrd="0" destOrd="0" presId="urn:microsoft.com/office/officeart/2005/8/layout/vList5"/>
    <dgm:cxn modelId="{46D52D76-ACA9-4467-B020-520274237284}" srcId="{A6A8496D-4C91-495B-80C6-952401AB232A}" destId="{F27A051D-2AB3-46F9-A8A9-B4828219C0AA}" srcOrd="2" destOrd="0" parTransId="{6A85F30B-3A00-4D4F-ABD7-0084B624FD5B}" sibTransId="{D67632A6-3D1E-423E-BD5C-E3A003C31E57}"/>
    <dgm:cxn modelId="{5D9C42E9-53C8-41EB-8D52-3AD792E363D5}" type="presOf" srcId="{F27A051D-2AB3-46F9-A8A9-B4828219C0AA}" destId="{D4571E19-EF6C-495D-91AF-3DE3489B7529}" srcOrd="0" destOrd="0" presId="urn:microsoft.com/office/officeart/2005/8/layout/vList5"/>
    <dgm:cxn modelId="{838A0EA9-A4E5-485B-A04B-054A9F960BFA}" type="presOf" srcId="{2D53C6B7-A5FE-46E4-97A6-2000BE358F7E}" destId="{5412DFBB-0ED4-4210-B7C1-4899733A540E}" srcOrd="0" destOrd="0" presId="urn:microsoft.com/office/officeart/2005/8/layout/vList5"/>
    <dgm:cxn modelId="{EAFB532A-5DEE-47B2-B517-DBD370E91928}" srcId="{A6A8496D-4C91-495B-80C6-952401AB232A}" destId="{2D53C6B7-A5FE-46E4-97A6-2000BE358F7E}" srcOrd="0" destOrd="0" parTransId="{8B53A8EE-ED19-46B1-8DFE-53258621D74C}" sibTransId="{5C9285D9-9727-4A96-9A69-14430EAB60FC}"/>
    <dgm:cxn modelId="{913DBE21-48F1-415C-9303-38DEC2BCFFEC}" type="presOf" srcId="{A6A8496D-4C91-495B-80C6-952401AB232A}" destId="{9D290386-853B-4B9B-B6C0-7650D1511780}" srcOrd="0" destOrd="0" presId="urn:microsoft.com/office/officeart/2005/8/layout/vList5"/>
    <dgm:cxn modelId="{347991D2-CF60-4897-A130-C5CC4186BCC1}" type="presParOf" srcId="{9D290386-853B-4B9B-B6C0-7650D1511780}" destId="{F00BE600-CF92-4EC3-B4A2-7F97F84E9341}" srcOrd="0" destOrd="0" presId="urn:microsoft.com/office/officeart/2005/8/layout/vList5"/>
    <dgm:cxn modelId="{F87D6540-7352-415F-898D-3F8AC6C502D9}" type="presParOf" srcId="{F00BE600-CF92-4EC3-B4A2-7F97F84E9341}" destId="{5412DFBB-0ED4-4210-B7C1-4899733A540E}" srcOrd="0" destOrd="0" presId="urn:microsoft.com/office/officeart/2005/8/layout/vList5"/>
    <dgm:cxn modelId="{BAD59C49-92E3-4C0F-BEDB-810C4BF24B9A}" type="presParOf" srcId="{9D290386-853B-4B9B-B6C0-7650D1511780}" destId="{5086FB8E-CCCA-479C-90EF-B23F9E035C34}" srcOrd="1" destOrd="0" presId="urn:microsoft.com/office/officeart/2005/8/layout/vList5"/>
    <dgm:cxn modelId="{00384C3F-4C87-471D-9C74-E211F1479322}" type="presParOf" srcId="{9D290386-853B-4B9B-B6C0-7650D1511780}" destId="{90D817C6-EE3B-4710-94A6-4AFA1735AADA}" srcOrd="2" destOrd="0" presId="urn:microsoft.com/office/officeart/2005/8/layout/vList5"/>
    <dgm:cxn modelId="{0958D304-4A48-4887-B45E-06D32807ADAA}" type="presParOf" srcId="{90D817C6-EE3B-4710-94A6-4AFA1735AADA}" destId="{A7FA638C-B88F-46EE-94F4-CD972F02A3AE}" srcOrd="0" destOrd="0" presId="urn:microsoft.com/office/officeart/2005/8/layout/vList5"/>
    <dgm:cxn modelId="{0CBFFBA2-A133-4F37-8603-3B0D6FD87031}" type="presParOf" srcId="{9D290386-853B-4B9B-B6C0-7650D1511780}" destId="{2B95E889-7E5B-4F80-B4DE-7BF7204A5A2D}" srcOrd="3" destOrd="0" presId="urn:microsoft.com/office/officeart/2005/8/layout/vList5"/>
    <dgm:cxn modelId="{DE832B31-5EBC-41D1-BD35-BA4F4C1D64CD}" type="presParOf" srcId="{9D290386-853B-4B9B-B6C0-7650D1511780}" destId="{95BA29BE-CBFC-45A2-8EC1-A22C094D1786}" srcOrd="4" destOrd="0" presId="urn:microsoft.com/office/officeart/2005/8/layout/vList5"/>
    <dgm:cxn modelId="{4CAA8282-8810-4CC9-80C8-FA0E8677C994}" type="presParOf" srcId="{95BA29BE-CBFC-45A2-8EC1-A22C094D1786}" destId="{D4571E19-EF6C-495D-91AF-3DE3489B752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93E4AF5-CAFA-4248-9D87-0107931DEFC4}" type="doc">
      <dgm:prSet loTypeId="urn:microsoft.com/office/officeart/2005/8/layout/vList5" loCatId="list" qsTypeId="urn:microsoft.com/office/officeart/2005/8/quickstyle/simple1" qsCatId="simple" csTypeId="urn:microsoft.com/office/officeart/2005/8/colors/colorful3" csCatId="colorful" phldr="1"/>
      <dgm:spPr/>
      <dgm:t>
        <a:bodyPr/>
        <a:lstStyle/>
        <a:p>
          <a:endParaRPr lang="en-US"/>
        </a:p>
      </dgm:t>
    </dgm:pt>
    <dgm:pt modelId="{4F23DF09-B725-405E-B3A3-6ADB4FB44A63}">
      <dgm:prSet/>
      <dgm:spPr/>
      <dgm:t>
        <a:bodyPr/>
        <a:lstStyle/>
        <a:p>
          <a:pPr rtl="0"/>
          <a:r>
            <a:rPr lang="en-US" dirty="0" smtClean="0"/>
            <a:t>These skills would help children to communicate ideas effectively, grasp the verbal information, listen to others, understand what other says, and thus develop and maintain relationship with their peers and adults. </a:t>
          </a:r>
          <a:endParaRPr lang="en-US" dirty="0"/>
        </a:p>
      </dgm:t>
    </dgm:pt>
    <dgm:pt modelId="{485BEE2A-D74A-4235-9790-3D0D05B2F26A}" type="parTrans" cxnId="{14B86A63-AF72-48BA-99EC-4056D79E7A6B}">
      <dgm:prSet/>
      <dgm:spPr/>
      <dgm:t>
        <a:bodyPr/>
        <a:lstStyle/>
        <a:p>
          <a:endParaRPr lang="en-US"/>
        </a:p>
      </dgm:t>
    </dgm:pt>
    <dgm:pt modelId="{6496C4F9-BD50-457E-835E-74F7B0531075}" type="sibTrans" cxnId="{14B86A63-AF72-48BA-99EC-4056D79E7A6B}">
      <dgm:prSet/>
      <dgm:spPr/>
      <dgm:t>
        <a:bodyPr/>
        <a:lstStyle/>
        <a:p>
          <a:endParaRPr lang="en-US"/>
        </a:p>
      </dgm:t>
    </dgm:pt>
    <dgm:pt modelId="{3C5057CA-8C73-479A-BBAA-DAB76A0FC1BE}">
      <dgm:prSet/>
      <dgm:spPr/>
      <dgm:t>
        <a:bodyPr/>
        <a:lstStyle/>
        <a:p>
          <a:pPr rtl="0"/>
          <a:r>
            <a:rPr lang="en-US" dirty="0" smtClean="0"/>
            <a:t>The read aloud and picture reading provide opportunities for learning new words, critical thinking skills etc.</a:t>
          </a:r>
          <a:endParaRPr lang="en-US" dirty="0"/>
        </a:p>
      </dgm:t>
    </dgm:pt>
    <dgm:pt modelId="{480A1ADB-E4CB-4A20-8278-1745D7A4AD20}" type="parTrans" cxnId="{00192C28-AA60-45BF-AE0E-CB938CFB0C5D}">
      <dgm:prSet/>
      <dgm:spPr/>
      <dgm:t>
        <a:bodyPr/>
        <a:lstStyle/>
        <a:p>
          <a:endParaRPr lang="en-US"/>
        </a:p>
      </dgm:t>
    </dgm:pt>
    <dgm:pt modelId="{7BCA7A15-33DD-4D10-A72A-184E114F6C6B}" type="sibTrans" cxnId="{00192C28-AA60-45BF-AE0E-CB938CFB0C5D}">
      <dgm:prSet/>
      <dgm:spPr/>
      <dgm:t>
        <a:bodyPr/>
        <a:lstStyle/>
        <a:p>
          <a:endParaRPr lang="en-US"/>
        </a:p>
      </dgm:t>
    </dgm:pt>
    <dgm:pt modelId="{775384A3-1DC9-4813-8D93-1AAFDD39077C}">
      <dgm:prSet/>
      <dgm:spPr/>
      <dgm:t>
        <a:bodyPr/>
        <a:lstStyle/>
        <a:p>
          <a:pPr rtl="0"/>
          <a:r>
            <a:rPr lang="en-US" dirty="0" smtClean="0"/>
            <a:t>Asking questions are some of the especially important strategies to strengthen language and early literacy. </a:t>
          </a:r>
          <a:endParaRPr lang="en-US" dirty="0"/>
        </a:p>
      </dgm:t>
    </dgm:pt>
    <dgm:pt modelId="{C96D1C23-7B75-4092-A14A-1233B2382F3B}" type="parTrans" cxnId="{941FB6E1-C3B0-47B1-8C97-D555083A3D7D}">
      <dgm:prSet/>
      <dgm:spPr/>
      <dgm:t>
        <a:bodyPr/>
        <a:lstStyle/>
        <a:p>
          <a:endParaRPr lang="en-US"/>
        </a:p>
      </dgm:t>
    </dgm:pt>
    <dgm:pt modelId="{CEA3A462-A534-46CE-826C-71A2ED86B3EB}" type="sibTrans" cxnId="{941FB6E1-C3B0-47B1-8C97-D555083A3D7D}">
      <dgm:prSet/>
      <dgm:spPr/>
      <dgm:t>
        <a:bodyPr/>
        <a:lstStyle/>
        <a:p>
          <a:endParaRPr lang="en-US"/>
        </a:p>
      </dgm:t>
    </dgm:pt>
    <dgm:pt modelId="{7A0FDFA9-DD4E-4627-A50C-B58D6F47117A}">
      <dgm:prSet/>
      <dgm:spPr/>
      <dgm:t>
        <a:bodyPr/>
        <a:lstStyle/>
        <a:p>
          <a:pPr rtl="0"/>
          <a:r>
            <a:rPr lang="en-US" smtClean="0"/>
            <a:t>When children engage in meaningful literacy activities with purposeful instruction, they develop listening, speaking, reading, and writing skills that enable them to be effective communicators. </a:t>
          </a:r>
          <a:endParaRPr lang="en-US"/>
        </a:p>
      </dgm:t>
    </dgm:pt>
    <dgm:pt modelId="{A3979148-6A09-4303-A367-F6EA9EA92EBE}" type="parTrans" cxnId="{05BFBAB7-B32B-4A12-8CEF-38D9F5E60166}">
      <dgm:prSet/>
      <dgm:spPr/>
      <dgm:t>
        <a:bodyPr/>
        <a:lstStyle/>
        <a:p>
          <a:endParaRPr lang="en-US"/>
        </a:p>
      </dgm:t>
    </dgm:pt>
    <dgm:pt modelId="{A9FFAD0A-2423-4DC3-B6FF-5CFED76B73B3}" type="sibTrans" cxnId="{05BFBAB7-B32B-4A12-8CEF-38D9F5E60166}">
      <dgm:prSet/>
      <dgm:spPr/>
      <dgm:t>
        <a:bodyPr/>
        <a:lstStyle/>
        <a:p>
          <a:endParaRPr lang="en-US"/>
        </a:p>
      </dgm:t>
    </dgm:pt>
    <dgm:pt modelId="{DECD701D-43BD-4C1F-BC32-63C3F69643BD}" type="pres">
      <dgm:prSet presAssocID="{D93E4AF5-CAFA-4248-9D87-0107931DEFC4}" presName="Name0" presStyleCnt="0">
        <dgm:presLayoutVars>
          <dgm:dir/>
          <dgm:animLvl val="lvl"/>
          <dgm:resizeHandles val="exact"/>
        </dgm:presLayoutVars>
      </dgm:prSet>
      <dgm:spPr/>
    </dgm:pt>
    <dgm:pt modelId="{272E1194-EB6C-45BF-AE4A-B4765543BA7F}" type="pres">
      <dgm:prSet presAssocID="{4F23DF09-B725-405E-B3A3-6ADB4FB44A63}" presName="linNode" presStyleCnt="0"/>
      <dgm:spPr/>
    </dgm:pt>
    <dgm:pt modelId="{D9A9C292-301F-4CE7-9C8C-8DF1D98BDA55}" type="pres">
      <dgm:prSet presAssocID="{4F23DF09-B725-405E-B3A3-6ADB4FB44A63}" presName="parentText" presStyleLbl="node1" presStyleIdx="0" presStyleCnt="4" custScaleX="277778">
        <dgm:presLayoutVars>
          <dgm:chMax val="1"/>
          <dgm:bulletEnabled val="1"/>
        </dgm:presLayoutVars>
      </dgm:prSet>
      <dgm:spPr/>
    </dgm:pt>
    <dgm:pt modelId="{B8ACB410-9BDB-4964-BC15-0C33E17F74E0}" type="pres">
      <dgm:prSet presAssocID="{6496C4F9-BD50-457E-835E-74F7B0531075}" presName="sp" presStyleCnt="0"/>
      <dgm:spPr/>
    </dgm:pt>
    <dgm:pt modelId="{FE0BBEAA-2852-4220-A74D-0FEC616E2BA0}" type="pres">
      <dgm:prSet presAssocID="{3C5057CA-8C73-479A-BBAA-DAB76A0FC1BE}" presName="linNode" presStyleCnt="0"/>
      <dgm:spPr/>
    </dgm:pt>
    <dgm:pt modelId="{6AA9F84A-235F-4D3C-8F6C-464D5F3DDF82}" type="pres">
      <dgm:prSet presAssocID="{3C5057CA-8C73-479A-BBAA-DAB76A0FC1BE}" presName="parentText" presStyleLbl="node1" presStyleIdx="1" presStyleCnt="4" custScaleX="277778">
        <dgm:presLayoutVars>
          <dgm:chMax val="1"/>
          <dgm:bulletEnabled val="1"/>
        </dgm:presLayoutVars>
      </dgm:prSet>
      <dgm:spPr/>
    </dgm:pt>
    <dgm:pt modelId="{872FBC03-A560-44D8-BE0E-3F62A483D927}" type="pres">
      <dgm:prSet presAssocID="{7BCA7A15-33DD-4D10-A72A-184E114F6C6B}" presName="sp" presStyleCnt="0"/>
      <dgm:spPr/>
    </dgm:pt>
    <dgm:pt modelId="{F1644D24-8DF9-45F3-87E4-D69960336082}" type="pres">
      <dgm:prSet presAssocID="{775384A3-1DC9-4813-8D93-1AAFDD39077C}" presName="linNode" presStyleCnt="0"/>
      <dgm:spPr/>
    </dgm:pt>
    <dgm:pt modelId="{A7C821B2-5BEB-4C91-B258-56DFDC6B8B1F}" type="pres">
      <dgm:prSet presAssocID="{775384A3-1DC9-4813-8D93-1AAFDD39077C}" presName="parentText" presStyleLbl="node1" presStyleIdx="2" presStyleCnt="4" custScaleX="277778">
        <dgm:presLayoutVars>
          <dgm:chMax val="1"/>
          <dgm:bulletEnabled val="1"/>
        </dgm:presLayoutVars>
      </dgm:prSet>
      <dgm:spPr/>
    </dgm:pt>
    <dgm:pt modelId="{CE562158-3C3F-42A3-9192-3CE348A1C714}" type="pres">
      <dgm:prSet presAssocID="{CEA3A462-A534-46CE-826C-71A2ED86B3EB}" presName="sp" presStyleCnt="0"/>
      <dgm:spPr/>
    </dgm:pt>
    <dgm:pt modelId="{4FEFADF8-A9FD-4CA5-B306-7796C33CF266}" type="pres">
      <dgm:prSet presAssocID="{7A0FDFA9-DD4E-4627-A50C-B58D6F47117A}" presName="linNode" presStyleCnt="0"/>
      <dgm:spPr/>
    </dgm:pt>
    <dgm:pt modelId="{C8553722-76D2-4C29-9388-0E5F52FFD329}" type="pres">
      <dgm:prSet presAssocID="{7A0FDFA9-DD4E-4627-A50C-B58D6F47117A}" presName="parentText" presStyleLbl="node1" presStyleIdx="3" presStyleCnt="4" custScaleX="277778">
        <dgm:presLayoutVars>
          <dgm:chMax val="1"/>
          <dgm:bulletEnabled val="1"/>
        </dgm:presLayoutVars>
      </dgm:prSet>
      <dgm:spPr/>
    </dgm:pt>
  </dgm:ptLst>
  <dgm:cxnLst>
    <dgm:cxn modelId="{05BFBAB7-B32B-4A12-8CEF-38D9F5E60166}" srcId="{D93E4AF5-CAFA-4248-9D87-0107931DEFC4}" destId="{7A0FDFA9-DD4E-4627-A50C-B58D6F47117A}" srcOrd="3" destOrd="0" parTransId="{A3979148-6A09-4303-A367-F6EA9EA92EBE}" sibTransId="{A9FFAD0A-2423-4DC3-B6FF-5CFED76B73B3}"/>
    <dgm:cxn modelId="{941FB6E1-C3B0-47B1-8C97-D555083A3D7D}" srcId="{D93E4AF5-CAFA-4248-9D87-0107931DEFC4}" destId="{775384A3-1DC9-4813-8D93-1AAFDD39077C}" srcOrd="2" destOrd="0" parTransId="{C96D1C23-7B75-4092-A14A-1233B2382F3B}" sibTransId="{CEA3A462-A534-46CE-826C-71A2ED86B3EB}"/>
    <dgm:cxn modelId="{DDF49291-A40F-4E5F-BBF8-23EDD6843EE9}" type="presOf" srcId="{D93E4AF5-CAFA-4248-9D87-0107931DEFC4}" destId="{DECD701D-43BD-4C1F-BC32-63C3F69643BD}" srcOrd="0" destOrd="0" presId="urn:microsoft.com/office/officeart/2005/8/layout/vList5"/>
    <dgm:cxn modelId="{7C56A4A9-8F2D-4073-88F6-3360FDC08BE4}" type="presOf" srcId="{3C5057CA-8C73-479A-BBAA-DAB76A0FC1BE}" destId="{6AA9F84A-235F-4D3C-8F6C-464D5F3DDF82}" srcOrd="0" destOrd="0" presId="urn:microsoft.com/office/officeart/2005/8/layout/vList5"/>
    <dgm:cxn modelId="{F5FB7DC9-F9FC-442E-942A-0A4E16B457F8}" type="presOf" srcId="{4F23DF09-B725-405E-B3A3-6ADB4FB44A63}" destId="{D9A9C292-301F-4CE7-9C8C-8DF1D98BDA55}" srcOrd="0" destOrd="0" presId="urn:microsoft.com/office/officeart/2005/8/layout/vList5"/>
    <dgm:cxn modelId="{00192C28-AA60-45BF-AE0E-CB938CFB0C5D}" srcId="{D93E4AF5-CAFA-4248-9D87-0107931DEFC4}" destId="{3C5057CA-8C73-479A-BBAA-DAB76A0FC1BE}" srcOrd="1" destOrd="0" parTransId="{480A1ADB-E4CB-4A20-8278-1745D7A4AD20}" sibTransId="{7BCA7A15-33DD-4D10-A72A-184E114F6C6B}"/>
    <dgm:cxn modelId="{B0F06601-C581-4DC4-8F18-1F398B0AF349}" type="presOf" srcId="{7A0FDFA9-DD4E-4627-A50C-B58D6F47117A}" destId="{C8553722-76D2-4C29-9388-0E5F52FFD329}" srcOrd="0" destOrd="0" presId="urn:microsoft.com/office/officeart/2005/8/layout/vList5"/>
    <dgm:cxn modelId="{E7FA9F01-E665-4D6F-AF2A-0612180A7D52}" type="presOf" srcId="{775384A3-1DC9-4813-8D93-1AAFDD39077C}" destId="{A7C821B2-5BEB-4C91-B258-56DFDC6B8B1F}" srcOrd="0" destOrd="0" presId="urn:microsoft.com/office/officeart/2005/8/layout/vList5"/>
    <dgm:cxn modelId="{14B86A63-AF72-48BA-99EC-4056D79E7A6B}" srcId="{D93E4AF5-CAFA-4248-9D87-0107931DEFC4}" destId="{4F23DF09-B725-405E-B3A3-6ADB4FB44A63}" srcOrd="0" destOrd="0" parTransId="{485BEE2A-D74A-4235-9790-3D0D05B2F26A}" sibTransId="{6496C4F9-BD50-457E-835E-74F7B0531075}"/>
    <dgm:cxn modelId="{E477A831-E288-4EDF-AD2B-23EE3C7BA947}" type="presParOf" srcId="{DECD701D-43BD-4C1F-BC32-63C3F69643BD}" destId="{272E1194-EB6C-45BF-AE4A-B4765543BA7F}" srcOrd="0" destOrd="0" presId="urn:microsoft.com/office/officeart/2005/8/layout/vList5"/>
    <dgm:cxn modelId="{84AA51F9-FFEC-413A-9195-3963423B4FC4}" type="presParOf" srcId="{272E1194-EB6C-45BF-AE4A-B4765543BA7F}" destId="{D9A9C292-301F-4CE7-9C8C-8DF1D98BDA55}" srcOrd="0" destOrd="0" presId="urn:microsoft.com/office/officeart/2005/8/layout/vList5"/>
    <dgm:cxn modelId="{AFDF5A89-314C-4CC4-8814-3BF6CBFBBDAC}" type="presParOf" srcId="{DECD701D-43BD-4C1F-BC32-63C3F69643BD}" destId="{B8ACB410-9BDB-4964-BC15-0C33E17F74E0}" srcOrd="1" destOrd="0" presId="urn:microsoft.com/office/officeart/2005/8/layout/vList5"/>
    <dgm:cxn modelId="{ED102908-6A31-45A8-91F7-78AE0691F74C}" type="presParOf" srcId="{DECD701D-43BD-4C1F-BC32-63C3F69643BD}" destId="{FE0BBEAA-2852-4220-A74D-0FEC616E2BA0}" srcOrd="2" destOrd="0" presId="urn:microsoft.com/office/officeart/2005/8/layout/vList5"/>
    <dgm:cxn modelId="{9778BB9F-222A-4E28-A241-4DC5208E86E9}" type="presParOf" srcId="{FE0BBEAA-2852-4220-A74D-0FEC616E2BA0}" destId="{6AA9F84A-235F-4D3C-8F6C-464D5F3DDF82}" srcOrd="0" destOrd="0" presId="urn:microsoft.com/office/officeart/2005/8/layout/vList5"/>
    <dgm:cxn modelId="{BE2F0F5C-DFD3-46FE-8E4D-9D3ABB33A195}" type="presParOf" srcId="{DECD701D-43BD-4C1F-BC32-63C3F69643BD}" destId="{872FBC03-A560-44D8-BE0E-3F62A483D927}" srcOrd="3" destOrd="0" presId="urn:microsoft.com/office/officeart/2005/8/layout/vList5"/>
    <dgm:cxn modelId="{66597DD4-C442-4DE6-937B-2E864ECD5E6D}" type="presParOf" srcId="{DECD701D-43BD-4C1F-BC32-63C3F69643BD}" destId="{F1644D24-8DF9-45F3-87E4-D69960336082}" srcOrd="4" destOrd="0" presId="urn:microsoft.com/office/officeart/2005/8/layout/vList5"/>
    <dgm:cxn modelId="{5DD0695C-872F-45BA-AB6A-2EE7721ADBFE}" type="presParOf" srcId="{F1644D24-8DF9-45F3-87E4-D69960336082}" destId="{A7C821B2-5BEB-4C91-B258-56DFDC6B8B1F}" srcOrd="0" destOrd="0" presId="urn:microsoft.com/office/officeart/2005/8/layout/vList5"/>
    <dgm:cxn modelId="{5B912DEE-3AC0-4030-8797-07D9A0E899C1}" type="presParOf" srcId="{DECD701D-43BD-4C1F-BC32-63C3F69643BD}" destId="{CE562158-3C3F-42A3-9192-3CE348A1C714}" srcOrd="5" destOrd="0" presId="urn:microsoft.com/office/officeart/2005/8/layout/vList5"/>
    <dgm:cxn modelId="{737B8D7A-E5BB-46BD-B66A-0CE8F880433C}" type="presParOf" srcId="{DECD701D-43BD-4C1F-BC32-63C3F69643BD}" destId="{4FEFADF8-A9FD-4CA5-B306-7796C33CF266}" srcOrd="6" destOrd="0" presId="urn:microsoft.com/office/officeart/2005/8/layout/vList5"/>
    <dgm:cxn modelId="{EB88E21F-516A-43C3-8A77-0C3B74492E43}" type="presParOf" srcId="{4FEFADF8-A9FD-4CA5-B306-7796C33CF266}" destId="{C8553722-76D2-4C29-9388-0E5F52FFD32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56711C3-9E08-4363-A96A-D802F12A4F24}" type="doc">
      <dgm:prSet loTypeId="urn:microsoft.com/office/officeart/2005/8/layout/lProcess3" loCatId="process" qsTypeId="urn:microsoft.com/office/officeart/2005/8/quickstyle/simple1" qsCatId="simple" csTypeId="urn:microsoft.com/office/officeart/2005/8/colors/colorful4" csCatId="colorful" phldr="1"/>
      <dgm:spPr/>
      <dgm:t>
        <a:bodyPr/>
        <a:lstStyle/>
        <a:p>
          <a:endParaRPr lang="en-US"/>
        </a:p>
      </dgm:t>
    </dgm:pt>
    <dgm:pt modelId="{AB82D2E1-D76E-47DC-BD9A-1A798FEAD1B1}">
      <dgm:prSet/>
      <dgm:spPr/>
      <dgm:t>
        <a:bodyPr/>
        <a:lstStyle/>
        <a:p>
          <a:pPr rtl="0"/>
          <a:r>
            <a:rPr lang="en-US" dirty="0" smtClean="0"/>
            <a:t>For pre-primary classes , the younger age group of children with emerging abilities can be engaged in free play, while the teacher conducts the guided activities with the older age group of children with higher abilities. </a:t>
          </a:r>
          <a:endParaRPr lang="en-US" dirty="0"/>
        </a:p>
      </dgm:t>
    </dgm:pt>
    <dgm:pt modelId="{0E2399D6-D012-4FD7-BC8F-CDAA3FCEE1C2}" type="parTrans" cxnId="{932D94E0-B21F-4CD5-9F54-AFAA7824FA0C}">
      <dgm:prSet/>
      <dgm:spPr/>
      <dgm:t>
        <a:bodyPr/>
        <a:lstStyle/>
        <a:p>
          <a:endParaRPr lang="en-US"/>
        </a:p>
      </dgm:t>
    </dgm:pt>
    <dgm:pt modelId="{92CB0170-0826-4BB3-84CA-1E6769926F8A}" type="sibTrans" cxnId="{932D94E0-B21F-4CD5-9F54-AFAA7824FA0C}">
      <dgm:prSet/>
      <dgm:spPr/>
      <dgm:t>
        <a:bodyPr/>
        <a:lstStyle/>
        <a:p>
          <a:endParaRPr lang="en-US"/>
        </a:p>
      </dgm:t>
    </dgm:pt>
    <dgm:pt modelId="{C0988736-871E-4120-91B2-693573C9FBDE}">
      <dgm:prSet/>
      <dgm:spPr/>
      <dgm:t>
        <a:bodyPr/>
        <a:lstStyle/>
        <a:p>
          <a:pPr rtl="0"/>
          <a:r>
            <a:rPr lang="en-US" dirty="0" smtClean="0"/>
            <a:t>After a period of 20 minutes, the teacher can conduct guided activities for the younger age group with emerging abilities while the older age group children are engaged in free play/activities. </a:t>
          </a:r>
          <a:endParaRPr lang="en-US" dirty="0"/>
        </a:p>
      </dgm:t>
    </dgm:pt>
    <dgm:pt modelId="{170F779D-5DBD-4DD9-8129-A2F87ECF33A7}" type="parTrans" cxnId="{2612A574-D3DB-4DF8-9E52-68B83FF2F221}">
      <dgm:prSet/>
      <dgm:spPr/>
      <dgm:t>
        <a:bodyPr/>
        <a:lstStyle/>
        <a:p>
          <a:endParaRPr lang="en-US"/>
        </a:p>
      </dgm:t>
    </dgm:pt>
    <dgm:pt modelId="{D5E429C6-8155-4681-95B1-6107354E1EDA}" type="sibTrans" cxnId="{2612A574-D3DB-4DF8-9E52-68B83FF2F221}">
      <dgm:prSet/>
      <dgm:spPr/>
      <dgm:t>
        <a:bodyPr/>
        <a:lstStyle/>
        <a:p>
          <a:endParaRPr lang="en-US"/>
        </a:p>
      </dgm:t>
    </dgm:pt>
    <dgm:pt modelId="{3E46D21E-E059-4D1E-A134-C3F66605E719}" type="pres">
      <dgm:prSet presAssocID="{156711C3-9E08-4363-A96A-D802F12A4F24}" presName="Name0" presStyleCnt="0">
        <dgm:presLayoutVars>
          <dgm:chPref val="3"/>
          <dgm:dir/>
          <dgm:animLvl val="lvl"/>
          <dgm:resizeHandles/>
        </dgm:presLayoutVars>
      </dgm:prSet>
      <dgm:spPr/>
    </dgm:pt>
    <dgm:pt modelId="{3B085A85-BB92-47C6-B4BF-75F95EC1B953}" type="pres">
      <dgm:prSet presAssocID="{AB82D2E1-D76E-47DC-BD9A-1A798FEAD1B1}" presName="horFlow" presStyleCnt="0"/>
      <dgm:spPr/>
    </dgm:pt>
    <dgm:pt modelId="{64D48E68-2C4F-4ADD-A422-5388BA37C1F3}" type="pres">
      <dgm:prSet presAssocID="{AB82D2E1-D76E-47DC-BD9A-1A798FEAD1B1}" presName="bigChev" presStyleLbl="node1" presStyleIdx="0" presStyleCnt="2" custScaleX="317519"/>
      <dgm:spPr/>
    </dgm:pt>
    <dgm:pt modelId="{89694A63-BC79-4BDC-BC8B-E5B42486F5C0}" type="pres">
      <dgm:prSet presAssocID="{AB82D2E1-D76E-47DC-BD9A-1A798FEAD1B1}" presName="vSp" presStyleCnt="0"/>
      <dgm:spPr/>
    </dgm:pt>
    <dgm:pt modelId="{21333F5D-D48E-4C0F-B300-B16A38B49E23}" type="pres">
      <dgm:prSet presAssocID="{C0988736-871E-4120-91B2-693573C9FBDE}" presName="horFlow" presStyleCnt="0"/>
      <dgm:spPr/>
    </dgm:pt>
    <dgm:pt modelId="{40A2CE6E-832D-489C-96D6-3D29508D7FBC}" type="pres">
      <dgm:prSet presAssocID="{C0988736-871E-4120-91B2-693573C9FBDE}" presName="bigChev" presStyleLbl="node1" presStyleIdx="1" presStyleCnt="2" custScaleX="317519"/>
      <dgm:spPr/>
    </dgm:pt>
  </dgm:ptLst>
  <dgm:cxnLst>
    <dgm:cxn modelId="{05C53EDB-0684-469C-9FEB-190037A55AA4}" type="presOf" srcId="{156711C3-9E08-4363-A96A-D802F12A4F24}" destId="{3E46D21E-E059-4D1E-A134-C3F66605E719}" srcOrd="0" destOrd="0" presId="urn:microsoft.com/office/officeart/2005/8/layout/lProcess3"/>
    <dgm:cxn modelId="{FE1133D2-BC69-4BF1-8CF0-21DA92C52934}" type="presOf" srcId="{C0988736-871E-4120-91B2-693573C9FBDE}" destId="{40A2CE6E-832D-489C-96D6-3D29508D7FBC}" srcOrd="0" destOrd="0" presId="urn:microsoft.com/office/officeart/2005/8/layout/lProcess3"/>
    <dgm:cxn modelId="{932D94E0-B21F-4CD5-9F54-AFAA7824FA0C}" srcId="{156711C3-9E08-4363-A96A-D802F12A4F24}" destId="{AB82D2E1-D76E-47DC-BD9A-1A798FEAD1B1}" srcOrd="0" destOrd="0" parTransId="{0E2399D6-D012-4FD7-BC8F-CDAA3FCEE1C2}" sibTransId="{92CB0170-0826-4BB3-84CA-1E6769926F8A}"/>
    <dgm:cxn modelId="{2612A574-D3DB-4DF8-9E52-68B83FF2F221}" srcId="{156711C3-9E08-4363-A96A-D802F12A4F24}" destId="{C0988736-871E-4120-91B2-693573C9FBDE}" srcOrd="1" destOrd="0" parTransId="{170F779D-5DBD-4DD9-8129-A2F87ECF33A7}" sibTransId="{D5E429C6-8155-4681-95B1-6107354E1EDA}"/>
    <dgm:cxn modelId="{5FCC4E71-DDFC-4214-95A8-7E2996E0D4EC}" type="presOf" srcId="{AB82D2E1-D76E-47DC-BD9A-1A798FEAD1B1}" destId="{64D48E68-2C4F-4ADD-A422-5388BA37C1F3}" srcOrd="0" destOrd="0" presId="urn:microsoft.com/office/officeart/2005/8/layout/lProcess3"/>
    <dgm:cxn modelId="{F345E9DE-FA6D-406A-8872-C2BFD64CA8FC}" type="presParOf" srcId="{3E46D21E-E059-4D1E-A134-C3F66605E719}" destId="{3B085A85-BB92-47C6-B4BF-75F95EC1B953}" srcOrd="0" destOrd="0" presId="urn:microsoft.com/office/officeart/2005/8/layout/lProcess3"/>
    <dgm:cxn modelId="{84A3FB7B-12F1-485F-968A-9E38DCB30F1F}" type="presParOf" srcId="{3B085A85-BB92-47C6-B4BF-75F95EC1B953}" destId="{64D48E68-2C4F-4ADD-A422-5388BA37C1F3}" srcOrd="0" destOrd="0" presId="urn:microsoft.com/office/officeart/2005/8/layout/lProcess3"/>
    <dgm:cxn modelId="{DC1D089B-E89B-41C3-882B-B081B6E73DE7}" type="presParOf" srcId="{3E46D21E-E059-4D1E-A134-C3F66605E719}" destId="{89694A63-BC79-4BDC-BC8B-E5B42486F5C0}" srcOrd="1" destOrd="0" presId="urn:microsoft.com/office/officeart/2005/8/layout/lProcess3"/>
    <dgm:cxn modelId="{E4ECDAFB-52F1-41E1-8C46-124C3636958B}" type="presParOf" srcId="{3E46D21E-E059-4D1E-A134-C3F66605E719}" destId="{21333F5D-D48E-4C0F-B300-B16A38B49E23}" srcOrd="2" destOrd="0" presId="urn:microsoft.com/office/officeart/2005/8/layout/lProcess3"/>
    <dgm:cxn modelId="{BC9A4ACD-028B-4B86-BDE9-F84F015760C5}" type="presParOf" srcId="{21333F5D-D48E-4C0F-B300-B16A38B49E23}" destId="{40A2CE6E-832D-489C-96D6-3D29508D7FBC}"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783221-F271-4ABF-A8C9-12A2418BC612}">
      <dsp:nvSpPr>
        <dsp:cNvPr id="0" name=""/>
        <dsp:cNvSpPr/>
      </dsp:nvSpPr>
      <dsp:spPr>
        <a:xfrm>
          <a:off x="0" y="3193"/>
          <a:ext cx="10515600" cy="131917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lvl="0" algn="l" defTabSz="2444750" rtl="0">
            <a:lnSpc>
              <a:spcPct val="90000"/>
            </a:lnSpc>
            <a:spcBef>
              <a:spcPct val="0"/>
            </a:spcBef>
            <a:spcAft>
              <a:spcPct val="35000"/>
            </a:spcAft>
          </a:pPr>
          <a:r>
            <a:rPr lang="en-US" sz="5500" kern="1200" dirty="0" smtClean="0"/>
            <a:t>The learning environment</a:t>
          </a:r>
          <a:endParaRPr lang="en-US" sz="5500" kern="1200" dirty="0"/>
        </a:p>
      </dsp:txBody>
      <dsp:txXfrm>
        <a:off x="64397" y="67590"/>
        <a:ext cx="10386806" cy="1190381"/>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2FE8E5-1818-463F-B341-277E0A9AB385}">
      <dsp:nvSpPr>
        <dsp:cNvPr id="0" name=""/>
        <dsp:cNvSpPr/>
      </dsp:nvSpPr>
      <dsp:spPr>
        <a:xfrm>
          <a:off x="5130" y="53"/>
          <a:ext cx="10505339" cy="2122552"/>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kern="1200" dirty="0" smtClean="0"/>
            <a:t>Thus, the teacher will be able to manage the varying abilities and age groups through development appropriate activities. </a:t>
          </a:r>
          <a:r>
            <a:rPr lang="en-US" sz="2400" i="1" kern="1200" dirty="0" smtClean="0"/>
            <a:t>Here it is to be noted that this grouping is not meant for any kind of discrimination among children, but to facilitate learning and guide learners for smooth progress in literacy and numeracy learning.</a:t>
          </a:r>
          <a:endParaRPr lang="en-US" sz="2400" kern="1200" dirty="0"/>
        </a:p>
      </dsp:txBody>
      <dsp:txXfrm>
        <a:off x="108744" y="103667"/>
        <a:ext cx="10298111" cy="1915324"/>
      </dsp:txXfrm>
    </dsp:sp>
    <dsp:sp modelId="{31EB3ECF-6736-42E9-B15E-1D0ABA9F2FB9}">
      <dsp:nvSpPr>
        <dsp:cNvPr id="0" name=""/>
        <dsp:cNvSpPr/>
      </dsp:nvSpPr>
      <dsp:spPr>
        <a:xfrm>
          <a:off x="5130" y="2228732"/>
          <a:ext cx="10505339" cy="2122552"/>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kern="1200" dirty="0" smtClean="0"/>
            <a:t>Another example is taking advantage of group meal time or small group play time where all children sit together and enjoy their lunch/play together. The teacher should </a:t>
          </a:r>
          <a:r>
            <a:rPr lang="en-US" sz="2400" kern="1200" dirty="0" err="1" smtClean="0"/>
            <a:t>utilise</a:t>
          </a:r>
          <a:r>
            <a:rPr lang="en-US" sz="2400" kern="1200" dirty="0" smtClean="0"/>
            <a:t> this time by encouraging good meal habits and work habits among learners, like eating food properly, how food tastes, throwing the fruit peels in the bin, putting away materials after playing, not dirtying the room, etc.</a:t>
          </a:r>
          <a:endParaRPr lang="en-US" sz="2400" kern="1200" dirty="0"/>
        </a:p>
      </dsp:txBody>
      <dsp:txXfrm>
        <a:off x="108744" y="2332346"/>
        <a:ext cx="10298111" cy="191532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C7C670-A6D6-464A-95F4-76FDDBAAB00B}">
      <dsp:nvSpPr>
        <dsp:cNvPr id="0" name=""/>
        <dsp:cNvSpPr/>
      </dsp:nvSpPr>
      <dsp:spPr>
        <a:xfrm>
          <a:off x="0" y="3969"/>
          <a:ext cx="10515600" cy="1044809"/>
        </a:xfrm>
        <a:prstGeom prst="round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just" defTabSz="844550" rtl="0">
            <a:lnSpc>
              <a:spcPct val="90000"/>
            </a:lnSpc>
            <a:spcBef>
              <a:spcPct val="0"/>
            </a:spcBef>
            <a:spcAft>
              <a:spcPct val="35000"/>
            </a:spcAft>
          </a:pPr>
          <a:r>
            <a:rPr lang="en-US" sz="1900" kern="1200" dirty="0" smtClean="0"/>
            <a:t>All children from the age of 3 to 9 years are required to build on all their literacy and numeracy experiences and exposure to enhance their communication and mathematical process skills so that they can describe their experiences more effectively. </a:t>
          </a:r>
          <a:endParaRPr lang="en-US" sz="1900" kern="1200" dirty="0"/>
        </a:p>
      </dsp:txBody>
      <dsp:txXfrm>
        <a:off x="51003" y="54972"/>
        <a:ext cx="10413594" cy="942803"/>
      </dsp:txXfrm>
    </dsp:sp>
    <dsp:sp modelId="{3A6F0E50-A7ED-4709-825A-5D9CE345B835}">
      <dsp:nvSpPr>
        <dsp:cNvPr id="0" name=""/>
        <dsp:cNvSpPr/>
      </dsp:nvSpPr>
      <dsp:spPr>
        <a:xfrm>
          <a:off x="0" y="1103499"/>
          <a:ext cx="10515600" cy="1044809"/>
        </a:xfrm>
        <a:prstGeom prst="roundRect">
          <a:avLst/>
        </a:prstGeom>
        <a:solidFill>
          <a:schemeClr val="accent2">
            <a:shade val="80000"/>
            <a:hueOff val="-160472"/>
            <a:satOff val="3389"/>
            <a:lumOff val="902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solidFill>
                <a:schemeClr val="accent6">
                  <a:lumMod val="75000"/>
                </a:schemeClr>
              </a:solidFill>
            </a:rPr>
            <a:t>It also needs to be ensured that all learners can receive and communicate information and develop higher order skills critical and creative thinking.</a:t>
          </a:r>
          <a:endParaRPr lang="en-US" sz="1900" b="1" kern="1200" dirty="0">
            <a:solidFill>
              <a:schemeClr val="accent6">
                <a:lumMod val="75000"/>
              </a:schemeClr>
            </a:solidFill>
          </a:endParaRPr>
        </a:p>
      </dsp:txBody>
      <dsp:txXfrm>
        <a:off x="51003" y="1154502"/>
        <a:ext cx="10413594" cy="942803"/>
      </dsp:txXfrm>
    </dsp:sp>
    <dsp:sp modelId="{CC3F3762-D44A-4E5D-987A-662BA465DD3D}">
      <dsp:nvSpPr>
        <dsp:cNvPr id="0" name=""/>
        <dsp:cNvSpPr/>
      </dsp:nvSpPr>
      <dsp:spPr>
        <a:xfrm>
          <a:off x="0" y="2203029"/>
          <a:ext cx="10515600" cy="1044809"/>
        </a:xfrm>
        <a:prstGeom prst="round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b="1" kern="1200" dirty="0" smtClean="0">
              <a:solidFill>
                <a:srgbClr val="FF66CC"/>
              </a:solidFill>
            </a:rPr>
            <a:t>This would help them to learn to read and write with comprehension that eventually enable them to solve the appropriate math problems using the process skills. </a:t>
          </a:r>
          <a:endParaRPr lang="en-US" sz="2000" b="1" kern="1200" dirty="0">
            <a:solidFill>
              <a:srgbClr val="FF66CC"/>
            </a:solidFill>
          </a:endParaRPr>
        </a:p>
      </dsp:txBody>
      <dsp:txXfrm>
        <a:off x="51003" y="2254032"/>
        <a:ext cx="10413594" cy="942803"/>
      </dsp:txXfrm>
    </dsp:sp>
    <dsp:sp modelId="{46FAFAFD-531D-462A-8EE2-3C10F2E69E8A}">
      <dsp:nvSpPr>
        <dsp:cNvPr id="0" name=""/>
        <dsp:cNvSpPr/>
      </dsp:nvSpPr>
      <dsp:spPr>
        <a:xfrm>
          <a:off x="0" y="3302559"/>
          <a:ext cx="10515600" cy="1044809"/>
        </a:xfrm>
        <a:prstGeom prst="round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rtl="0">
            <a:lnSpc>
              <a:spcPct val="90000"/>
            </a:lnSpc>
            <a:spcBef>
              <a:spcPct val="0"/>
            </a:spcBef>
            <a:spcAft>
              <a:spcPct val="35000"/>
            </a:spcAft>
          </a:pPr>
          <a:r>
            <a:rPr lang="en-US" sz="2000" b="1" kern="1200" dirty="0" smtClean="0">
              <a:solidFill>
                <a:schemeClr val="accent1"/>
              </a:solidFill>
            </a:rPr>
            <a:t>This is the reason foundational literacy and numeracy must be seen as continuum from pre-school to class 3.</a:t>
          </a:r>
          <a:endParaRPr lang="en-US" sz="2000" b="1" kern="1200" dirty="0">
            <a:solidFill>
              <a:schemeClr val="accent1"/>
            </a:solidFill>
          </a:endParaRPr>
        </a:p>
      </dsp:txBody>
      <dsp:txXfrm>
        <a:off x="51003" y="3353562"/>
        <a:ext cx="10413594" cy="94280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E77FD6-BA77-43A5-9CE7-51706DADB889}">
      <dsp:nvSpPr>
        <dsp:cNvPr id="0" name=""/>
        <dsp:cNvSpPr/>
      </dsp:nvSpPr>
      <dsp:spPr>
        <a:xfrm>
          <a:off x="5130" y="172"/>
          <a:ext cx="10505339" cy="52107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smtClean="0"/>
            <a:t>Model literate and mathematic behavior</a:t>
          </a:r>
          <a:endParaRPr lang="en-US" sz="2000" b="1" kern="1200"/>
        </a:p>
      </dsp:txBody>
      <dsp:txXfrm>
        <a:off x="30567" y="25609"/>
        <a:ext cx="10454465" cy="470202"/>
      </dsp:txXfrm>
    </dsp:sp>
    <dsp:sp modelId="{FB7C3303-4A21-43A4-AD9B-EBBFECD87A26}">
      <dsp:nvSpPr>
        <dsp:cNvPr id="0" name=""/>
        <dsp:cNvSpPr/>
      </dsp:nvSpPr>
      <dsp:spPr>
        <a:xfrm>
          <a:off x="5130" y="547303"/>
          <a:ext cx="10505339" cy="521076"/>
        </a:xfrm>
        <a:prstGeom prst="roundRect">
          <a:avLst/>
        </a:prstGeom>
        <a:solidFill>
          <a:schemeClr val="accent2">
            <a:hueOff val="-207909"/>
            <a:satOff val="-11990"/>
            <a:lumOff val="123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dirty="0" smtClean="0">
              <a:solidFill>
                <a:srgbClr val="FF66CC"/>
              </a:solidFill>
            </a:rPr>
            <a:t>Intentional and guided practices/act</a:t>
          </a:r>
          <a:r>
            <a:rPr lang="en-US" sz="2000" b="1" kern="1200" dirty="0" smtClean="0">
              <a:solidFill>
                <a:srgbClr val="FF66CC"/>
              </a:solidFill>
            </a:rPr>
            <a:t>iv</a:t>
          </a:r>
          <a:r>
            <a:rPr lang="en-US" sz="2400" b="1" kern="1200" dirty="0" smtClean="0">
              <a:solidFill>
                <a:srgbClr val="FF66CC"/>
              </a:solidFill>
            </a:rPr>
            <a:t>ities</a:t>
          </a:r>
          <a:r>
            <a:rPr lang="en-US" sz="2000" b="1" kern="1200" dirty="0" smtClean="0"/>
            <a:t> </a:t>
          </a:r>
          <a:endParaRPr lang="en-US" sz="2000" b="1" kern="1200" dirty="0"/>
        </a:p>
      </dsp:txBody>
      <dsp:txXfrm>
        <a:off x="30567" y="572740"/>
        <a:ext cx="10454465" cy="470202"/>
      </dsp:txXfrm>
    </dsp:sp>
    <dsp:sp modelId="{F0CD9C83-3744-4705-8AD8-311D8CB77B95}">
      <dsp:nvSpPr>
        <dsp:cNvPr id="0" name=""/>
        <dsp:cNvSpPr/>
      </dsp:nvSpPr>
      <dsp:spPr>
        <a:xfrm>
          <a:off x="5130" y="1094434"/>
          <a:ext cx="10505339" cy="521076"/>
        </a:xfrm>
        <a:prstGeom prst="roundRect">
          <a:avLst/>
        </a:prstGeom>
        <a:solidFill>
          <a:schemeClr val="accent2">
            <a:hueOff val="-415818"/>
            <a:satOff val="-23979"/>
            <a:lumOff val="24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smtClean="0"/>
            <a:t>Listing of Process indicators for timely checks.</a:t>
          </a:r>
          <a:endParaRPr lang="en-US" sz="2000" b="1" kern="1200"/>
        </a:p>
      </dsp:txBody>
      <dsp:txXfrm>
        <a:off x="30567" y="1119871"/>
        <a:ext cx="10454465" cy="470202"/>
      </dsp:txXfrm>
    </dsp:sp>
    <dsp:sp modelId="{B2E882D0-A760-4D8A-B6E3-0B383A931570}">
      <dsp:nvSpPr>
        <dsp:cNvPr id="0" name=""/>
        <dsp:cNvSpPr/>
      </dsp:nvSpPr>
      <dsp:spPr>
        <a:xfrm>
          <a:off x="5130" y="1641565"/>
          <a:ext cx="10505339" cy="521076"/>
        </a:xfrm>
        <a:prstGeom prst="roundRect">
          <a:avLst/>
        </a:prstGeom>
        <a:solidFill>
          <a:schemeClr val="accent2">
            <a:hueOff val="-623727"/>
            <a:satOff val="-35969"/>
            <a:lumOff val="369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dirty="0" smtClean="0">
              <a:solidFill>
                <a:srgbClr val="FFFF00"/>
              </a:solidFill>
            </a:rPr>
            <a:t>Continuous Review and Reflection by the Teacher</a:t>
          </a:r>
          <a:endParaRPr lang="en-US" sz="2400" b="1" kern="1200" dirty="0">
            <a:solidFill>
              <a:srgbClr val="FFFF00"/>
            </a:solidFill>
          </a:endParaRPr>
        </a:p>
      </dsp:txBody>
      <dsp:txXfrm>
        <a:off x="30567" y="1667002"/>
        <a:ext cx="10454465" cy="470202"/>
      </dsp:txXfrm>
    </dsp:sp>
    <dsp:sp modelId="{1C2FC773-7788-4F03-BD6F-D109D18E9DAD}">
      <dsp:nvSpPr>
        <dsp:cNvPr id="0" name=""/>
        <dsp:cNvSpPr/>
      </dsp:nvSpPr>
      <dsp:spPr>
        <a:xfrm>
          <a:off x="5130" y="2188695"/>
          <a:ext cx="10505339" cy="521076"/>
        </a:xfrm>
        <a:prstGeom prst="roundRect">
          <a:avLst/>
        </a:prstGeom>
        <a:solidFill>
          <a:schemeClr val="accent2">
            <a:hueOff val="-831636"/>
            <a:satOff val="-47959"/>
            <a:lumOff val="49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dirty="0" smtClean="0"/>
            <a:t>On the spot guidance by the educator/specialist </a:t>
          </a:r>
          <a:endParaRPr lang="en-US" sz="2000" b="1" kern="1200" dirty="0"/>
        </a:p>
      </dsp:txBody>
      <dsp:txXfrm>
        <a:off x="30567" y="2214132"/>
        <a:ext cx="10454465" cy="470202"/>
      </dsp:txXfrm>
    </dsp:sp>
    <dsp:sp modelId="{C7415740-23F5-460D-B9A2-7CC2A1003DFF}">
      <dsp:nvSpPr>
        <dsp:cNvPr id="0" name=""/>
        <dsp:cNvSpPr/>
      </dsp:nvSpPr>
      <dsp:spPr>
        <a:xfrm>
          <a:off x="5130" y="2735826"/>
          <a:ext cx="10505339" cy="521076"/>
        </a:xfrm>
        <a:prstGeom prst="roundRect">
          <a:avLst/>
        </a:prstGeom>
        <a:solidFill>
          <a:schemeClr val="accent2">
            <a:hueOff val="-1039545"/>
            <a:satOff val="-59949"/>
            <a:lumOff val="61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dirty="0" smtClean="0">
              <a:solidFill>
                <a:srgbClr val="92D050"/>
              </a:solidFill>
            </a:rPr>
            <a:t>Use of varied strategies for children of different abilities and interests. </a:t>
          </a:r>
          <a:endParaRPr lang="en-US" sz="2400" b="1" kern="1200" dirty="0">
            <a:solidFill>
              <a:srgbClr val="92D050"/>
            </a:solidFill>
          </a:endParaRPr>
        </a:p>
      </dsp:txBody>
      <dsp:txXfrm>
        <a:off x="30567" y="2761263"/>
        <a:ext cx="10454465" cy="470202"/>
      </dsp:txXfrm>
    </dsp:sp>
    <dsp:sp modelId="{DC9D6ED0-68D7-48F1-B4BB-37E872CD6360}">
      <dsp:nvSpPr>
        <dsp:cNvPr id="0" name=""/>
        <dsp:cNvSpPr/>
      </dsp:nvSpPr>
      <dsp:spPr>
        <a:xfrm>
          <a:off x="5130" y="3282957"/>
          <a:ext cx="10505339" cy="521076"/>
        </a:xfrm>
        <a:prstGeom prst="roundRect">
          <a:avLst/>
        </a:prstGeom>
        <a:solidFill>
          <a:schemeClr val="accent2">
            <a:hueOff val="-1247454"/>
            <a:satOff val="-71938"/>
            <a:lumOff val="73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dirty="0" smtClean="0"/>
            <a:t>Use of varied indigenous toys, materials, and other resources to support the classroom plans and activities.</a:t>
          </a:r>
          <a:endParaRPr lang="en-US" sz="2000" b="1" kern="1200" dirty="0"/>
        </a:p>
      </dsp:txBody>
      <dsp:txXfrm>
        <a:off x="30567" y="3308394"/>
        <a:ext cx="10454465" cy="470202"/>
      </dsp:txXfrm>
    </dsp:sp>
    <dsp:sp modelId="{CB6853E9-FB20-453B-8CF5-182CCC2CE253}">
      <dsp:nvSpPr>
        <dsp:cNvPr id="0" name=""/>
        <dsp:cNvSpPr/>
      </dsp:nvSpPr>
      <dsp:spPr>
        <a:xfrm>
          <a:off x="5130" y="3830088"/>
          <a:ext cx="10505339" cy="521076"/>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dirty="0" smtClean="0">
              <a:solidFill>
                <a:schemeClr val="accent1">
                  <a:lumMod val="50000"/>
                </a:schemeClr>
              </a:solidFill>
            </a:rPr>
            <a:t>Making good use of time and integrate FLN in daily schedules</a:t>
          </a:r>
          <a:endParaRPr lang="en-US" sz="2400" b="1" kern="1200" dirty="0">
            <a:solidFill>
              <a:schemeClr val="accent1">
                <a:lumMod val="50000"/>
              </a:schemeClr>
            </a:solidFill>
          </a:endParaRPr>
        </a:p>
      </dsp:txBody>
      <dsp:txXfrm>
        <a:off x="30567" y="3855525"/>
        <a:ext cx="10454465" cy="4702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176AA-213D-41BF-9B92-A6BB16BDFB0E}">
      <dsp:nvSpPr>
        <dsp:cNvPr id="0" name=""/>
        <dsp:cNvSpPr/>
      </dsp:nvSpPr>
      <dsp:spPr>
        <a:xfrm>
          <a:off x="5130" y="1062"/>
          <a:ext cx="10505339" cy="378192"/>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dirty="0" smtClean="0"/>
            <a:t>Based on children’s interests, needs and abilities, following methodologies need to be considered;</a:t>
          </a:r>
          <a:endParaRPr lang="en-US" sz="2000" b="1" kern="1200" dirty="0"/>
        </a:p>
      </dsp:txBody>
      <dsp:txXfrm>
        <a:off x="23592" y="19524"/>
        <a:ext cx="10468415" cy="341268"/>
      </dsp:txXfrm>
    </dsp:sp>
    <dsp:sp modelId="{8E9754D6-D0EF-463B-A619-140DA2C272BC}">
      <dsp:nvSpPr>
        <dsp:cNvPr id="0" name=""/>
        <dsp:cNvSpPr/>
      </dsp:nvSpPr>
      <dsp:spPr>
        <a:xfrm>
          <a:off x="5130" y="398164"/>
          <a:ext cx="10505339" cy="378192"/>
        </a:xfrm>
        <a:prstGeom prst="roundRect">
          <a:avLst/>
        </a:prstGeom>
        <a:solidFill>
          <a:schemeClr val="accent4">
            <a:hueOff val="1039569"/>
            <a:satOff val="-4797"/>
            <a:lumOff val="17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smtClean="0"/>
            <a:t>Teacher guided and child-initiated learning. </a:t>
          </a:r>
          <a:endParaRPr lang="en-US" sz="2000" b="1" kern="1200"/>
        </a:p>
      </dsp:txBody>
      <dsp:txXfrm>
        <a:off x="23592" y="416626"/>
        <a:ext cx="10468415" cy="341268"/>
      </dsp:txXfrm>
    </dsp:sp>
    <dsp:sp modelId="{A06228C2-0227-4519-A005-6ED717FBBE47}">
      <dsp:nvSpPr>
        <dsp:cNvPr id="0" name=""/>
        <dsp:cNvSpPr/>
      </dsp:nvSpPr>
      <dsp:spPr>
        <a:xfrm>
          <a:off x="5130" y="795266"/>
          <a:ext cx="10505339" cy="378192"/>
        </a:xfrm>
        <a:prstGeom prst="roundRect">
          <a:avLst/>
        </a:prstGeom>
        <a:solidFill>
          <a:schemeClr val="accent4">
            <a:hueOff val="2079139"/>
            <a:satOff val="-9594"/>
            <a:lumOff val="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smtClean="0"/>
            <a:t>Balance between concrete and abstract ideas</a:t>
          </a:r>
          <a:endParaRPr lang="en-US" sz="2000" b="1" kern="1200"/>
        </a:p>
      </dsp:txBody>
      <dsp:txXfrm>
        <a:off x="23592" y="813728"/>
        <a:ext cx="10468415" cy="341268"/>
      </dsp:txXfrm>
    </dsp:sp>
    <dsp:sp modelId="{8164904F-BCF0-4F7F-85F9-517B377976E0}">
      <dsp:nvSpPr>
        <dsp:cNvPr id="0" name=""/>
        <dsp:cNvSpPr/>
      </dsp:nvSpPr>
      <dsp:spPr>
        <a:xfrm>
          <a:off x="5130" y="1192368"/>
          <a:ext cx="10505339" cy="378192"/>
        </a:xfrm>
        <a:prstGeom prst="roundRect">
          <a:avLst/>
        </a:prstGeom>
        <a:solidFill>
          <a:schemeClr val="accent4">
            <a:hueOff val="3118708"/>
            <a:satOff val="-14390"/>
            <a:lumOff val="53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smtClean="0"/>
            <a:t>Balance between teacher and learner’s dialogue (teacher initiated and child initiated interaction) </a:t>
          </a:r>
          <a:endParaRPr lang="en-US" sz="2000" b="1" kern="1200"/>
        </a:p>
      </dsp:txBody>
      <dsp:txXfrm>
        <a:off x="23592" y="1210830"/>
        <a:ext cx="10468415" cy="341268"/>
      </dsp:txXfrm>
    </dsp:sp>
    <dsp:sp modelId="{7A2A274B-DC0A-4CD3-A78B-D89BC3B8487C}">
      <dsp:nvSpPr>
        <dsp:cNvPr id="0" name=""/>
        <dsp:cNvSpPr/>
      </dsp:nvSpPr>
      <dsp:spPr>
        <a:xfrm>
          <a:off x="5130" y="1589470"/>
          <a:ext cx="10505339" cy="378192"/>
        </a:xfrm>
        <a:prstGeom prst="roundRect">
          <a:avLst/>
        </a:prstGeom>
        <a:solidFill>
          <a:schemeClr val="accent4">
            <a:hueOff val="4158277"/>
            <a:satOff val="-19187"/>
            <a:lumOff val="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smtClean="0"/>
            <a:t>Connections with the child’s previous knowledge</a:t>
          </a:r>
          <a:endParaRPr lang="en-US" sz="2000" b="1" kern="1200"/>
        </a:p>
      </dsp:txBody>
      <dsp:txXfrm>
        <a:off x="23592" y="1607932"/>
        <a:ext cx="10468415" cy="341268"/>
      </dsp:txXfrm>
    </dsp:sp>
    <dsp:sp modelId="{6D99C4EE-509E-478C-9BD7-BCB4F0FA535A}">
      <dsp:nvSpPr>
        <dsp:cNvPr id="0" name=""/>
        <dsp:cNvSpPr/>
      </dsp:nvSpPr>
      <dsp:spPr>
        <a:xfrm>
          <a:off x="5130" y="1986572"/>
          <a:ext cx="10505339" cy="378192"/>
        </a:xfrm>
        <a:prstGeom prst="roundRec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dirty="0" smtClean="0"/>
            <a:t>Use and integration of technology in daily schedules</a:t>
          </a:r>
          <a:r>
            <a:rPr lang="en-US" sz="2000" b="1" kern="1200" smtClean="0"/>
            <a:t>.</a:t>
          </a:r>
          <a:endParaRPr lang="en-US" sz="2000" b="1" kern="1200" dirty="0"/>
        </a:p>
      </dsp:txBody>
      <dsp:txXfrm>
        <a:off x="23592" y="2005034"/>
        <a:ext cx="10468415" cy="341268"/>
      </dsp:txXfrm>
    </dsp:sp>
    <dsp:sp modelId="{8A5E4875-9A82-448B-9D26-F0C6DB59C933}">
      <dsp:nvSpPr>
        <dsp:cNvPr id="0" name=""/>
        <dsp:cNvSpPr/>
      </dsp:nvSpPr>
      <dsp:spPr>
        <a:xfrm>
          <a:off x="5130" y="2383674"/>
          <a:ext cx="10505339" cy="378192"/>
        </a:xfrm>
        <a:prstGeom prst="roundRect">
          <a:avLst/>
        </a:prstGeom>
        <a:solidFill>
          <a:schemeClr val="accent4">
            <a:hueOff val="6237415"/>
            <a:satOff val="-28781"/>
            <a:lumOff val="1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dirty="0" smtClean="0"/>
            <a:t>Use of open-ended materials to enhance thinking and questioning skills. </a:t>
          </a:r>
          <a:endParaRPr lang="en-US" sz="2000" b="1" kern="1200" dirty="0"/>
        </a:p>
      </dsp:txBody>
      <dsp:txXfrm>
        <a:off x="23592" y="2402136"/>
        <a:ext cx="10468415" cy="341268"/>
      </dsp:txXfrm>
    </dsp:sp>
    <dsp:sp modelId="{369CBE81-B451-463A-9949-44A5A52AC280}">
      <dsp:nvSpPr>
        <dsp:cNvPr id="0" name=""/>
        <dsp:cNvSpPr/>
      </dsp:nvSpPr>
      <dsp:spPr>
        <a:xfrm>
          <a:off x="5130" y="2780776"/>
          <a:ext cx="10505339" cy="378192"/>
        </a:xfrm>
        <a:prstGeom prst="roundRect">
          <a:avLst/>
        </a:prstGeom>
        <a:solidFill>
          <a:schemeClr val="accent4">
            <a:hueOff val="7276984"/>
            <a:satOff val="-33578"/>
            <a:lumOff val="123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smtClean="0"/>
            <a:t>Continuum in pedagogical practices from preschool to classes 1- 3(spiral lessons)</a:t>
          </a:r>
          <a:endParaRPr lang="en-US" sz="2000" b="1" kern="1200"/>
        </a:p>
      </dsp:txBody>
      <dsp:txXfrm>
        <a:off x="23592" y="2799238"/>
        <a:ext cx="10468415" cy="341268"/>
      </dsp:txXfrm>
    </dsp:sp>
    <dsp:sp modelId="{CA2F81B4-90E9-45BD-886E-C70749940E4D}">
      <dsp:nvSpPr>
        <dsp:cNvPr id="0" name=""/>
        <dsp:cNvSpPr/>
      </dsp:nvSpPr>
      <dsp:spPr>
        <a:xfrm>
          <a:off x="5130" y="3177879"/>
          <a:ext cx="10505339" cy="378192"/>
        </a:xfrm>
        <a:prstGeom prst="roundRect">
          <a:avLst/>
        </a:prstGeom>
        <a:solidFill>
          <a:schemeClr val="accent4">
            <a:hueOff val="8316554"/>
            <a:satOff val="-38374"/>
            <a:lumOff val="1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dirty="0" smtClean="0"/>
            <a:t>Continuous observation of children’s progress in foundational literacy and numeracy </a:t>
          </a:r>
          <a:endParaRPr lang="en-US" sz="2000" b="1" kern="1200" dirty="0"/>
        </a:p>
      </dsp:txBody>
      <dsp:txXfrm>
        <a:off x="23592" y="3196341"/>
        <a:ext cx="10468415" cy="341268"/>
      </dsp:txXfrm>
    </dsp:sp>
    <dsp:sp modelId="{C228594E-50A2-46EE-909D-637BDF4181CB}">
      <dsp:nvSpPr>
        <dsp:cNvPr id="0" name=""/>
        <dsp:cNvSpPr/>
      </dsp:nvSpPr>
      <dsp:spPr>
        <a:xfrm>
          <a:off x="5130" y="3574981"/>
          <a:ext cx="10505339" cy="378192"/>
        </a:xfrm>
        <a:prstGeom prst="roundRect">
          <a:avLst/>
        </a:prstGeom>
        <a:solidFill>
          <a:schemeClr val="accent4">
            <a:hueOff val="9356123"/>
            <a:satOff val="-43171"/>
            <a:lumOff val="15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dirty="0" smtClean="0"/>
            <a:t>Connections with children’s home language and daily experiences </a:t>
          </a:r>
          <a:endParaRPr lang="en-US" sz="2000" b="1" kern="1200" dirty="0"/>
        </a:p>
      </dsp:txBody>
      <dsp:txXfrm>
        <a:off x="23592" y="3593443"/>
        <a:ext cx="10468415" cy="341268"/>
      </dsp:txXfrm>
    </dsp:sp>
    <dsp:sp modelId="{72CC7904-19D7-4F29-BAE7-93041945AFC8}">
      <dsp:nvSpPr>
        <dsp:cNvPr id="0" name=""/>
        <dsp:cNvSpPr/>
      </dsp:nvSpPr>
      <dsp:spPr>
        <a:xfrm>
          <a:off x="5130" y="3972083"/>
          <a:ext cx="10505339" cy="378192"/>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smtClean="0"/>
            <a:t>Smooth and seamless transitions from Pre-school, Balvatika and between classes 1-3.</a:t>
          </a:r>
          <a:endParaRPr lang="en-US" sz="2000" b="1" kern="1200"/>
        </a:p>
      </dsp:txBody>
      <dsp:txXfrm>
        <a:off x="23592" y="3990545"/>
        <a:ext cx="10468415" cy="3412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8AE940-7F75-4B08-8F32-ED37A9AE8E7A}">
      <dsp:nvSpPr>
        <dsp:cNvPr id="0" name=""/>
        <dsp:cNvSpPr/>
      </dsp:nvSpPr>
      <dsp:spPr>
        <a:xfrm>
          <a:off x="5130" y="1195"/>
          <a:ext cx="10505339" cy="6958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n-US" sz="1600" b="1" kern="1200" dirty="0" smtClean="0"/>
            <a:t>Pedagogical processes are the strategies to be used by the teachers to transact the curriculum in such a way that learners learn by exploration, observation, investigation, expression, problem-solving and critical thinking to achieve the specified learning outcomes. </a:t>
          </a:r>
          <a:endParaRPr lang="en-US" sz="1600" kern="1200" dirty="0"/>
        </a:p>
      </dsp:txBody>
      <dsp:txXfrm>
        <a:off x="39098" y="35163"/>
        <a:ext cx="10437403" cy="627895"/>
      </dsp:txXfrm>
    </dsp:sp>
    <dsp:sp modelId="{169CD298-5168-46D1-9E73-9D756081EAF1}">
      <dsp:nvSpPr>
        <dsp:cNvPr id="0" name=""/>
        <dsp:cNvSpPr/>
      </dsp:nvSpPr>
      <dsp:spPr>
        <a:xfrm>
          <a:off x="5130" y="731818"/>
          <a:ext cx="10505339" cy="6958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dirty="0" smtClean="0">
              <a:solidFill>
                <a:srgbClr val="FFFF00"/>
              </a:solidFill>
            </a:rPr>
            <a:t>Teachers need to align pedagogical practices, curriculum content, materials, and resources to achieve the desired learning outcomes.</a:t>
          </a:r>
          <a:endParaRPr lang="en-US" sz="1600" kern="1200" dirty="0">
            <a:solidFill>
              <a:srgbClr val="FFFF00"/>
            </a:solidFill>
          </a:endParaRPr>
        </a:p>
      </dsp:txBody>
      <dsp:txXfrm>
        <a:off x="39098" y="765786"/>
        <a:ext cx="10437403" cy="627895"/>
      </dsp:txXfrm>
    </dsp:sp>
    <dsp:sp modelId="{E7F5245D-1CFD-4964-9248-C0C1FDB9C057}">
      <dsp:nvSpPr>
        <dsp:cNvPr id="0" name=""/>
        <dsp:cNvSpPr/>
      </dsp:nvSpPr>
      <dsp:spPr>
        <a:xfrm>
          <a:off x="5130" y="1462441"/>
          <a:ext cx="10505339" cy="6958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dirty="0" smtClean="0">
              <a:solidFill>
                <a:schemeClr val="accent2"/>
              </a:solidFill>
            </a:rPr>
            <a:t>One of the especially important pedagogical practices is knowing and reviewing previous learning or knowledge of children. </a:t>
          </a:r>
          <a:endParaRPr lang="en-US" sz="1800" kern="1200" dirty="0">
            <a:solidFill>
              <a:schemeClr val="accent2"/>
            </a:solidFill>
          </a:endParaRPr>
        </a:p>
      </dsp:txBody>
      <dsp:txXfrm>
        <a:off x="39098" y="1496409"/>
        <a:ext cx="10437403" cy="627895"/>
      </dsp:txXfrm>
    </dsp:sp>
    <dsp:sp modelId="{DBE7E938-65A1-4DB6-9756-2B461F4E9720}">
      <dsp:nvSpPr>
        <dsp:cNvPr id="0" name=""/>
        <dsp:cNvSpPr/>
      </dsp:nvSpPr>
      <dsp:spPr>
        <a:xfrm>
          <a:off x="5130" y="2193064"/>
          <a:ext cx="10505339" cy="6958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dirty="0" smtClean="0">
              <a:solidFill>
                <a:srgbClr val="FF0000"/>
              </a:solidFill>
            </a:rPr>
            <a:t>Then after selecting and planning the goal-oriented activities for achieving learning outcomes for literacy and numeracy, teacher may chalk out the monthly, weekly, and daily schedule. </a:t>
          </a:r>
          <a:endParaRPr lang="en-US" sz="1800" kern="1200" dirty="0">
            <a:solidFill>
              <a:srgbClr val="FF0000"/>
            </a:solidFill>
          </a:endParaRPr>
        </a:p>
      </dsp:txBody>
      <dsp:txXfrm>
        <a:off x="39098" y="2227032"/>
        <a:ext cx="10437403" cy="627895"/>
      </dsp:txXfrm>
    </dsp:sp>
    <dsp:sp modelId="{0937149E-D744-4AB4-9AAC-64A1AEEFCA79}">
      <dsp:nvSpPr>
        <dsp:cNvPr id="0" name=""/>
        <dsp:cNvSpPr/>
      </dsp:nvSpPr>
      <dsp:spPr>
        <a:xfrm>
          <a:off x="5130" y="2923688"/>
          <a:ext cx="10505339" cy="6958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dirty="0" smtClean="0">
              <a:solidFill>
                <a:schemeClr val="accent6">
                  <a:lumMod val="75000"/>
                </a:schemeClr>
              </a:solidFill>
            </a:rPr>
            <a:t>Thirdly, the environment of the classroom should be such that it is attractive and welcoming to every child, well equipped with age and developmentally appropriate variety of books and manipulatives; </a:t>
          </a:r>
          <a:endParaRPr lang="en-US" sz="2000" kern="1200" dirty="0">
            <a:solidFill>
              <a:schemeClr val="accent6">
                <a:lumMod val="75000"/>
              </a:schemeClr>
            </a:solidFill>
          </a:endParaRPr>
        </a:p>
      </dsp:txBody>
      <dsp:txXfrm>
        <a:off x="39098" y="2957656"/>
        <a:ext cx="10437403" cy="627895"/>
      </dsp:txXfrm>
    </dsp:sp>
    <dsp:sp modelId="{D976CC0B-9D40-4AAC-BD65-0AD751E58AE3}">
      <dsp:nvSpPr>
        <dsp:cNvPr id="0" name=""/>
        <dsp:cNvSpPr/>
      </dsp:nvSpPr>
      <dsp:spPr>
        <a:xfrm>
          <a:off x="5130" y="3654311"/>
          <a:ext cx="10505339" cy="6958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b="1" kern="1200" dirty="0" smtClean="0">
              <a:solidFill>
                <a:srgbClr val="C00000"/>
              </a:solidFill>
            </a:rPr>
            <a:t>Further, there should be provision of sufficient time for children to practice each concept/skill, and continuous observation of how children are using the materials</a:t>
          </a:r>
          <a:r>
            <a:rPr lang="en-US" sz="1600" b="1" kern="1200" dirty="0" smtClean="0"/>
            <a:t>.</a:t>
          </a:r>
          <a:endParaRPr lang="en-US" sz="1600" kern="1200" dirty="0"/>
        </a:p>
      </dsp:txBody>
      <dsp:txXfrm>
        <a:off x="39098" y="3688279"/>
        <a:ext cx="10437403" cy="6278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478B56-C55F-4833-92AB-06971BF4C335}">
      <dsp:nvSpPr>
        <dsp:cNvPr id="0" name=""/>
        <dsp:cNvSpPr/>
      </dsp:nvSpPr>
      <dsp:spPr>
        <a:xfrm>
          <a:off x="5130" y="1195"/>
          <a:ext cx="10505339" cy="69583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dirty="0" smtClean="0"/>
            <a:t>Prior planning and thoughtfully planned pedagogies to handle variations in early learning, work quite well. </a:t>
          </a:r>
          <a:endParaRPr lang="en-US" sz="2000" b="1" kern="1200" dirty="0"/>
        </a:p>
      </dsp:txBody>
      <dsp:txXfrm>
        <a:off x="39098" y="35163"/>
        <a:ext cx="10437403" cy="627895"/>
      </dsp:txXfrm>
    </dsp:sp>
    <dsp:sp modelId="{4315FD3A-B803-41B6-A9D0-DCEA44A026AC}">
      <dsp:nvSpPr>
        <dsp:cNvPr id="0" name=""/>
        <dsp:cNvSpPr/>
      </dsp:nvSpPr>
      <dsp:spPr>
        <a:xfrm>
          <a:off x="5130" y="731818"/>
          <a:ext cx="10505339" cy="695831"/>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dirty="0" smtClean="0"/>
            <a:t>Teachers can plan these activities in a phased manner, proceeding from simple to complex, using the process indicators that would help in achieving the learning outcomes.</a:t>
          </a:r>
          <a:endParaRPr lang="en-US" sz="2000" b="1" kern="1200" dirty="0"/>
        </a:p>
      </dsp:txBody>
      <dsp:txXfrm>
        <a:off x="39098" y="765786"/>
        <a:ext cx="10437403" cy="627895"/>
      </dsp:txXfrm>
    </dsp:sp>
    <dsp:sp modelId="{376DC477-A044-47AC-AF56-2AD92A383DA2}">
      <dsp:nvSpPr>
        <dsp:cNvPr id="0" name=""/>
        <dsp:cNvSpPr/>
      </dsp:nvSpPr>
      <dsp:spPr>
        <a:xfrm>
          <a:off x="5130" y="1462441"/>
          <a:ext cx="10505339" cy="695831"/>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dirty="0" smtClean="0"/>
            <a:t>Gradually, teachers should support the children’s learning by progressively introducing new skills and knowledge.</a:t>
          </a:r>
          <a:endParaRPr lang="en-US" sz="2000" b="1" kern="1200" dirty="0"/>
        </a:p>
      </dsp:txBody>
      <dsp:txXfrm>
        <a:off x="39098" y="1496409"/>
        <a:ext cx="10437403" cy="627895"/>
      </dsp:txXfrm>
    </dsp:sp>
    <dsp:sp modelId="{D1B83087-3776-4971-8B04-1CB54CAB4053}">
      <dsp:nvSpPr>
        <dsp:cNvPr id="0" name=""/>
        <dsp:cNvSpPr/>
      </dsp:nvSpPr>
      <dsp:spPr>
        <a:xfrm>
          <a:off x="5130" y="2193064"/>
          <a:ext cx="10505339" cy="695831"/>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dirty="0" smtClean="0"/>
            <a:t>The kind of teaching instructions in the form of open-ended questions would help in knowing children and challenge children at the same time. </a:t>
          </a:r>
          <a:endParaRPr lang="en-US" sz="2000" b="1" kern="1200" dirty="0"/>
        </a:p>
      </dsp:txBody>
      <dsp:txXfrm>
        <a:off x="39098" y="2227032"/>
        <a:ext cx="10437403" cy="627895"/>
      </dsp:txXfrm>
    </dsp:sp>
    <dsp:sp modelId="{67D7F28F-6DA1-4CE6-AD29-4822D9B23A7F}">
      <dsp:nvSpPr>
        <dsp:cNvPr id="0" name=""/>
        <dsp:cNvSpPr/>
      </dsp:nvSpPr>
      <dsp:spPr>
        <a:xfrm>
          <a:off x="5130" y="2923688"/>
          <a:ext cx="10505339" cy="695831"/>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smtClean="0"/>
            <a:t>Every teacher should know how to plan, execute, observe, and assess children’s learning in foundational literacy and numeracy.</a:t>
          </a:r>
          <a:endParaRPr lang="en-US" sz="2000" b="1" kern="1200"/>
        </a:p>
      </dsp:txBody>
      <dsp:txXfrm>
        <a:off x="39098" y="2957656"/>
        <a:ext cx="10437403" cy="627895"/>
      </dsp:txXfrm>
    </dsp:sp>
    <dsp:sp modelId="{56F5EBCE-857B-439A-A5F3-4A12965E840B}">
      <dsp:nvSpPr>
        <dsp:cNvPr id="0" name=""/>
        <dsp:cNvSpPr/>
      </dsp:nvSpPr>
      <dsp:spPr>
        <a:xfrm>
          <a:off x="5130" y="3654311"/>
          <a:ext cx="10505339" cy="69583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b="1" kern="1200" dirty="0" smtClean="0"/>
            <a:t>Teachers must not hesitate to learn from one another and through exchange of ideas with cluster/block and other schools. </a:t>
          </a:r>
          <a:endParaRPr lang="en-US" sz="2000" b="1" kern="1200" dirty="0"/>
        </a:p>
      </dsp:txBody>
      <dsp:txXfrm>
        <a:off x="39098" y="3688279"/>
        <a:ext cx="10437403" cy="6278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B863A-9071-47EE-9492-DC77297ADBFB}">
      <dsp:nvSpPr>
        <dsp:cNvPr id="0" name=""/>
        <dsp:cNvSpPr/>
      </dsp:nvSpPr>
      <dsp:spPr>
        <a:xfrm>
          <a:off x="5130" y="58"/>
          <a:ext cx="10505339" cy="232494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t>Teachers need to know the developmental characteristics of children, their individual learning styles and thereafter modify their teaching strategies. </a:t>
          </a:r>
          <a:endParaRPr lang="en-US" sz="2800" kern="1200" dirty="0"/>
        </a:p>
      </dsp:txBody>
      <dsp:txXfrm>
        <a:off x="118624" y="113552"/>
        <a:ext cx="10278351" cy="2097952"/>
      </dsp:txXfrm>
    </dsp:sp>
    <dsp:sp modelId="{71BC98D8-A040-4BBB-A826-DE739C30C78C}">
      <dsp:nvSpPr>
        <dsp:cNvPr id="0" name=""/>
        <dsp:cNvSpPr/>
      </dsp:nvSpPr>
      <dsp:spPr>
        <a:xfrm>
          <a:off x="5130" y="2441245"/>
          <a:ext cx="10505339" cy="232494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t>Pedagogical processes should consist of indigenous toys, materials, literacy, and mathematics related games that facilitate overall development. For example, movement games help to teach spatial sense, body coordination, sense of rhythm, vocabulary development and so on. </a:t>
          </a:r>
          <a:endParaRPr lang="en-US" sz="2800" kern="1200" dirty="0"/>
        </a:p>
      </dsp:txBody>
      <dsp:txXfrm>
        <a:off x="118624" y="2554739"/>
        <a:ext cx="10278351" cy="20979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7D80DF-FA8C-4C62-BE4B-0D7D1B486DCA}">
      <dsp:nvSpPr>
        <dsp:cNvPr id="0" name=""/>
        <dsp:cNvSpPr/>
      </dsp:nvSpPr>
      <dsp:spPr>
        <a:xfrm>
          <a:off x="5130" y="2124"/>
          <a:ext cx="10505339" cy="1402286"/>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en-US" sz="2200" kern="1200" dirty="0" smtClean="0"/>
            <a:t>A good teacher would be friendly and interactive with all her/his learners, such as ask questions regarding their creation/activity individually to help them extend their thinking and encourage conversation.</a:t>
          </a:r>
          <a:endParaRPr lang="en-US" sz="2200" kern="1200" dirty="0"/>
        </a:p>
      </dsp:txBody>
      <dsp:txXfrm>
        <a:off x="73584" y="70578"/>
        <a:ext cx="10368431" cy="1265378"/>
      </dsp:txXfrm>
    </dsp:sp>
    <dsp:sp modelId="{251AAF19-4618-476C-8495-9CE7034F700F}">
      <dsp:nvSpPr>
        <dsp:cNvPr id="0" name=""/>
        <dsp:cNvSpPr/>
      </dsp:nvSpPr>
      <dsp:spPr>
        <a:xfrm>
          <a:off x="5130" y="1474525"/>
          <a:ext cx="10505339" cy="1402286"/>
        </a:xfrm>
        <a:prstGeom prst="roundRect">
          <a:avLst/>
        </a:prstGeom>
        <a:solidFill>
          <a:schemeClr val="accent4">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en-US" sz="2200" kern="1200" dirty="0" err="1" smtClean="0"/>
            <a:t>He/She</a:t>
          </a:r>
          <a:r>
            <a:rPr lang="en-US" sz="2200" kern="1200" dirty="0" smtClean="0"/>
            <a:t> should not be intrusive or directive in her approach, rather allow for learner’s initiative and imagination to flourish and encourage them to express freely. </a:t>
          </a:r>
          <a:endParaRPr lang="en-US" sz="2200" kern="1200" dirty="0"/>
        </a:p>
      </dsp:txBody>
      <dsp:txXfrm>
        <a:off x="73584" y="1542979"/>
        <a:ext cx="10368431" cy="1265378"/>
      </dsp:txXfrm>
    </dsp:sp>
    <dsp:sp modelId="{5FC0A21B-B3AD-456D-A714-2FA48AA1CFDA}">
      <dsp:nvSpPr>
        <dsp:cNvPr id="0" name=""/>
        <dsp:cNvSpPr/>
      </dsp:nvSpPr>
      <dsp:spPr>
        <a:xfrm>
          <a:off x="5130" y="2946926"/>
          <a:ext cx="10505339" cy="1402286"/>
        </a:xfrm>
        <a:prstGeom prst="roundRect">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en-US" sz="2200" kern="1200" smtClean="0"/>
            <a:t>Most importantly, the teacher must be encouraging and appreciative of each learner’s efforts to give each learner a sense of confidence and boost their self-esteem. This would motivate them to come to school regularly and draw their attention towards learning.</a:t>
          </a:r>
          <a:endParaRPr lang="en-US" sz="2200" kern="1200"/>
        </a:p>
      </dsp:txBody>
      <dsp:txXfrm>
        <a:off x="73584" y="3015380"/>
        <a:ext cx="10368431" cy="126537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12DFBB-0ED4-4210-B7C1-4899733A540E}">
      <dsp:nvSpPr>
        <dsp:cNvPr id="0" name=""/>
        <dsp:cNvSpPr/>
      </dsp:nvSpPr>
      <dsp:spPr>
        <a:xfrm>
          <a:off x="0" y="124950"/>
          <a:ext cx="10505339" cy="1402286"/>
        </a:xfrm>
        <a:prstGeom prst="round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2700" b="1" kern="1200" dirty="0" smtClean="0">
              <a:solidFill>
                <a:srgbClr val="FFFF00"/>
              </a:solidFill>
            </a:rPr>
            <a:t>Lots of opportunities for use of expressive and receptive language skills should be provided. </a:t>
          </a:r>
          <a:endParaRPr lang="en-US" sz="2700" b="1" kern="1200" dirty="0">
            <a:solidFill>
              <a:srgbClr val="FFFF00"/>
            </a:solidFill>
          </a:endParaRPr>
        </a:p>
      </dsp:txBody>
      <dsp:txXfrm>
        <a:off x="68454" y="193404"/>
        <a:ext cx="10368431" cy="1265378"/>
      </dsp:txXfrm>
    </dsp:sp>
    <dsp:sp modelId="{A7FA638C-B88F-46EE-94F4-CD972F02A3AE}">
      <dsp:nvSpPr>
        <dsp:cNvPr id="0" name=""/>
        <dsp:cNvSpPr/>
      </dsp:nvSpPr>
      <dsp:spPr>
        <a:xfrm>
          <a:off x="5130" y="1474525"/>
          <a:ext cx="10505339" cy="1402286"/>
        </a:xfrm>
        <a:prstGeom prst="roundRect">
          <a:avLst/>
        </a:prstGeom>
        <a:solidFill>
          <a:schemeClr val="accent2">
            <a:shade val="80000"/>
            <a:hueOff val="-240708"/>
            <a:satOff val="5083"/>
            <a:lumOff val="135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2700" kern="1200" dirty="0" smtClean="0"/>
            <a:t>Children need to be given opportunities to interact with adults and other children, to express themselves creatively and to communicate confidently. </a:t>
          </a:r>
          <a:endParaRPr lang="en-US" sz="2700" kern="1200" dirty="0"/>
        </a:p>
      </dsp:txBody>
      <dsp:txXfrm>
        <a:off x="73584" y="1542979"/>
        <a:ext cx="10368431" cy="1265378"/>
      </dsp:txXfrm>
    </dsp:sp>
    <dsp:sp modelId="{D4571E19-EF6C-495D-91AF-3DE3489B7529}">
      <dsp:nvSpPr>
        <dsp:cNvPr id="0" name=""/>
        <dsp:cNvSpPr/>
      </dsp:nvSpPr>
      <dsp:spPr>
        <a:xfrm>
          <a:off x="5130" y="2946926"/>
          <a:ext cx="10505339" cy="1402286"/>
        </a:xfrm>
        <a:prstGeom prst="round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US" sz="2700" kern="1200" dirty="0" smtClean="0">
              <a:solidFill>
                <a:srgbClr val="0070C0"/>
              </a:solidFill>
            </a:rPr>
            <a:t>The small group interactions, read aloud, construction tasks in small groups, solving big puzzles in pairs are some of the proven strategies to improve communication skills, and increase the self-esteem of learners</a:t>
          </a:r>
          <a:r>
            <a:rPr lang="en-US" sz="2700" kern="1200" dirty="0" smtClean="0"/>
            <a:t>.</a:t>
          </a:r>
          <a:endParaRPr lang="en-US" sz="2700" kern="1200" dirty="0"/>
        </a:p>
      </dsp:txBody>
      <dsp:txXfrm>
        <a:off x="73584" y="3015380"/>
        <a:ext cx="10368431" cy="12653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9C292-301F-4CE7-9C8C-8DF1D98BDA55}">
      <dsp:nvSpPr>
        <dsp:cNvPr id="0" name=""/>
        <dsp:cNvSpPr/>
      </dsp:nvSpPr>
      <dsp:spPr>
        <a:xfrm>
          <a:off x="5130" y="2177"/>
          <a:ext cx="10505339" cy="104746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kern="1200" dirty="0" smtClean="0"/>
            <a:t>These skills would help children to communicate ideas effectively, grasp the verbal information, listen to others, understand what other says, and thus develop and maintain relationship with their peers and adults. </a:t>
          </a:r>
          <a:endParaRPr lang="en-US" sz="2000" kern="1200" dirty="0"/>
        </a:p>
      </dsp:txBody>
      <dsp:txXfrm>
        <a:off x="56263" y="53310"/>
        <a:ext cx="10403073" cy="945199"/>
      </dsp:txXfrm>
    </dsp:sp>
    <dsp:sp modelId="{6AA9F84A-235F-4D3C-8F6C-464D5F3DDF82}">
      <dsp:nvSpPr>
        <dsp:cNvPr id="0" name=""/>
        <dsp:cNvSpPr/>
      </dsp:nvSpPr>
      <dsp:spPr>
        <a:xfrm>
          <a:off x="5130" y="1102016"/>
          <a:ext cx="10505339" cy="1047465"/>
        </a:xfrm>
        <a:prstGeom prst="roundRect">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kern="1200" dirty="0" smtClean="0"/>
            <a:t>The read aloud and picture reading provide opportunities for learning new words, critical thinking skills etc.</a:t>
          </a:r>
          <a:endParaRPr lang="en-US" sz="2000" kern="1200" dirty="0"/>
        </a:p>
      </dsp:txBody>
      <dsp:txXfrm>
        <a:off x="56263" y="1153149"/>
        <a:ext cx="10403073" cy="945199"/>
      </dsp:txXfrm>
    </dsp:sp>
    <dsp:sp modelId="{A7C821B2-5BEB-4C91-B258-56DFDC6B8B1F}">
      <dsp:nvSpPr>
        <dsp:cNvPr id="0" name=""/>
        <dsp:cNvSpPr/>
      </dsp:nvSpPr>
      <dsp:spPr>
        <a:xfrm>
          <a:off x="5130" y="2201855"/>
          <a:ext cx="10505339" cy="1047465"/>
        </a:xfrm>
        <a:prstGeom prst="roundRect">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kern="1200" dirty="0" smtClean="0"/>
            <a:t>Asking questions are some of the especially important strategies to strengthen language and early literacy. </a:t>
          </a:r>
          <a:endParaRPr lang="en-US" sz="2000" kern="1200" dirty="0"/>
        </a:p>
      </dsp:txBody>
      <dsp:txXfrm>
        <a:off x="56263" y="2252988"/>
        <a:ext cx="10403073" cy="945199"/>
      </dsp:txXfrm>
    </dsp:sp>
    <dsp:sp modelId="{C8553722-76D2-4C29-9388-0E5F52FFD329}">
      <dsp:nvSpPr>
        <dsp:cNvPr id="0" name=""/>
        <dsp:cNvSpPr/>
      </dsp:nvSpPr>
      <dsp:spPr>
        <a:xfrm>
          <a:off x="5130" y="3301694"/>
          <a:ext cx="10505339" cy="1047465"/>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US" sz="2000" kern="1200" smtClean="0"/>
            <a:t>When children engage in meaningful literacy activities with purposeful instruction, they develop listening, speaking, reading, and writing skills that enable them to be effective communicators. </a:t>
          </a:r>
          <a:endParaRPr lang="en-US" sz="2000" kern="1200"/>
        </a:p>
      </dsp:txBody>
      <dsp:txXfrm>
        <a:off x="56263" y="3352827"/>
        <a:ext cx="10403073" cy="94519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D48E68-2C4F-4ADD-A422-5388BA37C1F3}">
      <dsp:nvSpPr>
        <dsp:cNvPr id="0" name=""/>
        <dsp:cNvSpPr/>
      </dsp:nvSpPr>
      <dsp:spPr>
        <a:xfrm>
          <a:off x="6" y="952024"/>
          <a:ext cx="10515587" cy="1324719"/>
        </a:xfrm>
        <a:prstGeom prst="chevron">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rtl="0">
            <a:lnSpc>
              <a:spcPct val="90000"/>
            </a:lnSpc>
            <a:spcBef>
              <a:spcPct val="0"/>
            </a:spcBef>
            <a:spcAft>
              <a:spcPct val="35000"/>
            </a:spcAft>
          </a:pPr>
          <a:r>
            <a:rPr lang="en-US" sz="2400" kern="1200" dirty="0" smtClean="0"/>
            <a:t>For pre-primary classes , the younger age group of children with emerging abilities can be engaged in free play, while the teacher conducts the guided activities with the older age group of children with higher abilities. </a:t>
          </a:r>
          <a:endParaRPr lang="en-US" sz="2400" kern="1200" dirty="0"/>
        </a:p>
      </dsp:txBody>
      <dsp:txXfrm>
        <a:off x="662366" y="952024"/>
        <a:ext cx="9190868" cy="1324719"/>
      </dsp:txXfrm>
    </dsp:sp>
    <dsp:sp modelId="{40A2CE6E-832D-489C-96D6-3D29508D7FBC}">
      <dsp:nvSpPr>
        <dsp:cNvPr id="0" name=""/>
        <dsp:cNvSpPr/>
      </dsp:nvSpPr>
      <dsp:spPr>
        <a:xfrm>
          <a:off x="6" y="2462204"/>
          <a:ext cx="10515587" cy="1324719"/>
        </a:xfrm>
        <a:prstGeom prst="chevron">
          <a:avLst/>
        </a:prstGeom>
        <a:solidFill>
          <a:schemeClr val="accent4">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rtl="0">
            <a:lnSpc>
              <a:spcPct val="90000"/>
            </a:lnSpc>
            <a:spcBef>
              <a:spcPct val="0"/>
            </a:spcBef>
            <a:spcAft>
              <a:spcPct val="35000"/>
            </a:spcAft>
          </a:pPr>
          <a:r>
            <a:rPr lang="en-US" sz="2400" kern="1200" dirty="0" smtClean="0"/>
            <a:t>After a period of 20 minutes, the teacher can conduct guided activities for the younger age group with emerging abilities while the older age group children are engaged in free play/activities. </a:t>
          </a:r>
          <a:endParaRPr lang="en-US" sz="2400" kern="1200" dirty="0"/>
        </a:p>
      </dsp:txBody>
      <dsp:txXfrm>
        <a:off x="662366" y="2462204"/>
        <a:ext cx="9190868" cy="132471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AC86BB-9C16-4E92-A79C-EF2BBF575887}" type="datetimeFigureOut">
              <a:rPr lang="en-US" smtClean="0"/>
              <a:t>10/13/2023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601D3D-0037-4295-B74A-CC7E88C5D21C}" type="slidenum">
              <a:rPr lang="en-US" smtClean="0"/>
              <a:t>‹#›</a:t>
            </a:fld>
            <a:endParaRPr lang="en-US"/>
          </a:p>
        </p:txBody>
      </p:sp>
    </p:spTree>
    <p:extLst>
      <p:ext uri="{BB962C8B-B14F-4D97-AF65-F5344CB8AC3E}">
        <p14:creationId xmlns:p14="http://schemas.microsoft.com/office/powerpoint/2010/main" val="3059758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601D3D-0037-4295-B74A-CC7E88C5D21C}" type="slidenum">
              <a:rPr lang="en-US" smtClean="0"/>
              <a:t>6</a:t>
            </a:fld>
            <a:endParaRPr lang="en-US"/>
          </a:p>
        </p:txBody>
      </p:sp>
    </p:spTree>
    <p:extLst>
      <p:ext uri="{BB962C8B-B14F-4D97-AF65-F5344CB8AC3E}">
        <p14:creationId xmlns:p14="http://schemas.microsoft.com/office/powerpoint/2010/main" val="4103876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C22CF9-CF60-4CBF-8944-FBBB38DDBF68}"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857D7-CEFE-41A9-9C46-FDED8EF31BF8}" type="slidenum">
              <a:rPr lang="en-US" smtClean="0"/>
              <a:t>‹#›</a:t>
            </a:fld>
            <a:endParaRPr lang="en-US"/>
          </a:p>
        </p:txBody>
      </p:sp>
    </p:spTree>
    <p:extLst>
      <p:ext uri="{BB962C8B-B14F-4D97-AF65-F5344CB8AC3E}">
        <p14:creationId xmlns:p14="http://schemas.microsoft.com/office/powerpoint/2010/main" val="282986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22CF9-CF60-4CBF-8944-FBBB38DDBF68}"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857D7-CEFE-41A9-9C46-FDED8EF31BF8}" type="slidenum">
              <a:rPr lang="en-US" smtClean="0"/>
              <a:t>‹#›</a:t>
            </a:fld>
            <a:endParaRPr lang="en-US"/>
          </a:p>
        </p:txBody>
      </p:sp>
    </p:spTree>
    <p:extLst>
      <p:ext uri="{BB962C8B-B14F-4D97-AF65-F5344CB8AC3E}">
        <p14:creationId xmlns:p14="http://schemas.microsoft.com/office/powerpoint/2010/main" val="28484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22CF9-CF60-4CBF-8944-FBBB38DDBF68}"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857D7-CEFE-41A9-9C46-FDED8EF31BF8}" type="slidenum">
              <a:rPr lang="en-US" smtClean="0"/>
              <a:t>‹#›</a:t>
            </a:fld>
            <a:endParaRPr lang="en-US"/>
          </a:p>
        </p:txBody>
      </p:sp>
    </p:spTree>
    <p:extLst>
      <p:ext uri="{BB962C8B-B14F-4D97-AF65-F5344CB8AC3E}">
        <p14:creationId xmlns:p14="http://schemas.microsoft.com/office/powerpoint/2010/main" val="2770283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C22CF9-CF60-4CBF-8944-FBBB38DDBF68}"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857D7-CEFE-41A9-9C46-FDED8EF31BF8}" type="slidenum">
              <a:rPr lang="en-US" smtClean="0"/>
              <a:t>‹#›</a:t>
            </a:fld>
            <a:endParaRPr lang="en-US"/>
          </a:p>
        </p:txBody>
      </p:sp>
    </p:spTree>
    <p:extLst>
      <p:ext uri="{BB962C8B-B14F-4D97-AF65-F5344CB8AC3E}">
        <p14:creationId xmlns:p14="http://schemas.microsoft.com/office/powerpoint/2010/main" val="1864864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C22CF9-CF60-4CBF-8944-FBBB38DDBF68}" type="datetimeFigureOut">
              <a:rPr lang="en-US" smtClean="0"/>
              <a:t>10/13/2023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F857D7-CEFE-41A9-9C46-FDED8EF31BF8}" type="slidenum">
              <a:rPr lang="en-US" smtClean="0"/>
              <a:t>‹#›</a:t>
            </a:fld>
            <a:endParaRPr lang="en-US"/>
          </a:p>
        </p:txBody>
      </p:sp>
    </p:spTree>
    <p:extLst>
      <p:ext uri="{BB962C8B-B14F-4D97-AF65-F5344CB8AC3E}">
        <p14:creationId xmlns:p14="http://schemas.microsoft.com/office/powerpoint/2010/main" val="2579405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C22CF9-CF60-4CBF-8944-FBBB38DDBF68}" type="datetimeFigureOut">
              <a:rPr lang="en-US" smtClean="0"/>
              <a:t>10/13/2023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857D7-CEFE-41A9-9C46-FDED8EF31BF8}" type="slidenum">
              <a:rPr lang="en-US" smtClean="0"/>
              <a:t>‹#›</a:t>
            </a:fld>
            <a:endParaRPr lang="en-US"/>
          </a:p>
        </p:txBody>
      </p:sp>
    </p:spTree>
    <p:extLst>
      <p:ext uri="{BB962C8B-B14F-4D97-AF65-F5344CB8AC3E}">
        <p14:creationId xmlns:p14="http://schemas.microsoft.com/office/powerpoint/2010/main" val="730785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C22CF9-CF60-4CBF-8944-FBBB38DDBF68}" type="datetimeFigureOut">
              <a:rPr lang="en-US" smtClean="0"/>
              <a:t>10/13/2023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F857D7-CEFE-41A9-9C46-FDED8EF31BF8}" type="slidenum">
              <a:rPr lang="en-US" smtClean="0"/>
              <a:t>‹#›</a:t>
            </a:fld>
            <a:endParaRPr lang="en-US"/>
          </a:p>
        </p:txBody>
      </p:sp>
    </p:spTree>
    <p:extLst>
      <p:ext uri="{BB962C8B-B14F-4D97-AF65-F5344CB8AC3E}">
        <p14:creationId xmlns:p14="http://schemas.microsoft.com/office/powerpoint/2010/main" val="2574221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C22CF9-CF60-4CBF-8944-FBBB38DDBF68}" type="datetimeFigureOut">
              <a:rPr lang="en-US" smtClean="0"/>
              <a:t>10/13/2023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F857D7-CEFE-41A9-9C46-FDED8EF31BF8}" type="slidenum">
              <a:rPr lang="en-US" smtClean="0"/>
              <a:t>‹#›</a:t>
            </a:fld>
            <a:endParaRPr lang="en-US"/>
          </a:p>
        </p:txBody>
      </p:sp>
    </p:spTree>
    <p:extLst>
      <p:ext uri="{BB962C8B-B14F-4D97-AF65-F5344CB8AC3E}">
        <p14:creationId xmlns:p14="http://schemas.microsoft.com/office/powerpoint/2010/main" val="629099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C22CF9-CF60-4CBF-8944-FBBB38DDBF68}" type="datetimeFigureOut">
              <a:rPr lang="en-US" smtClean="0"/>
              <a:t>10/13/2023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F857D7-CEFE-41A9-9C46-FDED8EF31BF8}" type="slidenum">
              <a:rPr lang="en-US" smtClean="0"/>
              <a:t>‹#›</a:t>
            </a:fld>
            <a:endParaRPr lang="en-US"/>
          </a:p>
        </p:txBody>
      </p:sp>
    </p:spTree>
    <p:extLst>
      <p:ext uri="{BB962C8B-B14F-4D97-AF65-F5344CB8AC3E}">
        <p14:creationId xmlns:p14="http://schemas.microsoft.com/office/powerpoint/2010/main" val="3492821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C22CF9-CF60-4CBF-8944-FBBB38DDBF68}" type="datetimeFigureOut">
              <a:rPr lang="en-US" smtClean="0"/>
              <a:t>10/13/2023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857D7-CEFE-41A9-9C46-FDED8EF31BF8}" type="slidenum">
              <a:rPr lang="en-US" smtClean="0"/>
              <a:t>‹#›</a:t>
            </a:fld>
            <a:endParaRPr lang="en-US"/>
          </a:p>
        </p:txBody>
      </p:sp>
    </p:spTree>
    <p:extLst>
      <p:ext uri="{BB962C8B-B14F-4D97-AF65-F5344CB8AC3E}">
        <p14:creationId xmlns:p14="http://schemas.microsoft.com/office/powerpoint/2010/main" val="2399240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C22CF9-CF60-4CBF-8944-FBBB38DDBF68}" type="datetimeFigureOut">
              <a:rPr lang="en-US" smtClean="0"/>
              <a:t>10/13/2023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F857D7-CEFE-41A9-9C46-FDED8EF31BF8}" type="slidenum">
              <a:rPr lang="en-US" smtClean="0"/>
              <a:t>‹#›</a:t>
            </a:fld>
            <a:endParaRPr lang="en-US"/>
          </a:p>
        </p:txBody>
      </p:sp>
    </p:spTree>
    <p:extLst>
      <p:ext uri="{BB962C8B-B14F-4D97-AF65-F5344CB8AC3E}">
        <p14:creationId xmlns:p14="http://schemas.microsoft.com/office/powerpoint/2010/main" val="32035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C22CF9-CF60-4CBF-8944-FBBB38DDBF68}" type="datetimeFigureOut">
              <a:rPr lang="en-US" smtClean="0"/>
              <a:t>10/13/2023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F857D7-CEFE-41A9-9C46-FDED8EF31BF8}" type="slidenum">
              <a:rPr lang="en-US" smtClean="0"/>
              <a:t>‹#›</a:t>
            </a:fld>
            <a:endParaRPr lang="en-US"/>
          </a:p>
        </p:txBody>
      </p:sp>
    </p:spTree>
    <p:extLst>
      <p:ext uri="{BB962C8B-B14F-4D97-AF65-F5344CB8AC3E}">
        <p14:creationId xmlns:p14="http://schemas.microsoft.com/office/powerpoint/2010/main" val="635141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latin typeface="Algerian" panose="04020705040A02060702" pitchFamily="82" charset="0"/>
              </a:rPr>
              <a:t>Major Aspects and Components of Teaching.</a:t>
            </a:r>
            <a:br>
              <a:rPr lang="en-US" sz="2800" dirty="0" smtClean="0">
                <a:latin typeface="Algerian" panose="04020705040A02060702" pitchFamily="82" charset="0"/>
              </a:rPr>
            </a:br>
            <a:r>
              <a:rPr lang="en-US" sz="3600" b="1" dirty="0" smtClean="0">
                <a:solidFill>
                  <a:schemeClr val="accent1"/>
                </a:solidFill>
                <a:latin typeface="Arial Black" panose="020B0A04020102020204" pitchFamily="34" charset="0"/>
              </a:rPr>
              <a:t>Learning Process</a:t>
            </a:r>
            <a:endParaRPr lang="en-US" sz="3600" b="1" dirty="0">
              <a:solidFill>
                <a:schemeClr val="accent1"/>
              </a:solidFill>
              <a:latin typeface="Arial Black" panose="020B0A04020102020204" pitchFamily="34" charset="0"/>
            </a:endParaRPr>
          </a:p>
        </p:txBody>
      </p:sp>
      <p:sp>
        <p:nvSpPr>
          <p:cNvPr id="3" name="Subtitle 2"/>
          <p:cNvSpPr>
            <a:spLocks noGrp="1"/>
          </p:cNvSpPr>
          <p:nvPr>
            <p:ph type="subTitle" idx="1"/>
          </p:nvPr>
        </p:nvSpPr>
        <p:spPr/>
        <p:txBody>
          <a:bodyPr>
            <a:noAutofit/>
          </a:bodyPr>
          <a:lstStyle/>
          <a:p>
            <a:r>
              <a:rPr lang="en-US" sz="9600" dirty="0" smtClean="0">
                <a:solidFill>
                  <a:srgbClr val="FF0000"/>
                </a:solidFill>
              </a:rPr>
              <a:t>Content</a:t>
            </a:r>
            <a:endParaRPr lang="en-US" sz="9600" dirty="0">
              <a:solidFill>
                <a:srgbClr val="FF0000"/>
              </a:solidFill>
            </a:endParaRPr>
          </a:p>
        </p:txBody>
      </p:sp>
    </p:spTree>
    <p:extLst>
      <p:ext uri="{BB962C8B-B14F-4D97-AF65-F5344CB8AC3E}">
        <p14:creationId xmlns:p14="http://schemas.microsoft.com/office/powerpoint/2010/main" val="32451993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60000"/>
              <a:lumOff val="40000"/>
            </a:schemeClr>
          </a:solidFill>
        </p:spPr>
        <p:txBody>
          <a:bodyPr>
            <a:normAutofit/>
          </a:bodyPr>
          <a:lstStyle/>
          <a:p>
            <a:pPr algn="ctr"/>
            <a:r>
              <a:rPr lang="en-US" sz="2800" dirty="0">
                <a:solidFill>
                  <a:srgbClr val="C00000"/>
                </a:solidFill>
                <a:latin typeface="Arial Black" panose="020B0A04020102020204" pitchFamily="34" charset="0"/>
              </a:rPr>
              <a:t>Multiple Opportunities for </a:t>
            </a:r>
            <a:r>
              <a:rPr lang="en-US" sz="2800" dirty="0" smtClean="0">
                <a:solidFill>
                  <a:srgbClr val="C00000"/>
                </a:solidFill>
                <a:latin typeface="Arial Black" panose="020B0A04020102020204" pitchFamily="34" charset="0"/>
              </a:rPr>
              <a:t>Learning</a:t>
            </a:r>
            <a:r>
              <a:rPr lang="en-US" sz="4000" dirty="0" smtClean="0">
                <a:solidFill>
                  <a:srgbClr val="C00000"/>
                </a:solidFill>
                <a:latin typeface="Arial Black" panose="020B0A04020102020204" pitchFamily="34" charset="0"/>
              </a:rPr>
              <a:t>.</a:t>
            </a:r>
            <a:endParaRPr lang="en-US" sz="4000" dirty="0">
              <a:solidFill>
                <a:srgbClr val="C00000"/>
              </a:solidFill>
              <a:latin typeface="Arial Black" panose="020B0A04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6771379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2114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75000"/>
            </a:schemeClr>
          </a:solidFill>
        </p:spPr>
        <p:txBody>
          <a:bodyPr>
            <a:normAutofit/>
          </a:bodyPr>
          <a:lstStyle/>
          <a:p>
            <a:pPr algn="ctr"/>
            <a:r>
              <a:rPr lang="en-US" sz="4000" dirty="0">
                <a:solidFill>
                  <a:srgbClr val="FFFF00"/>
                </a:solidFill>
                <a:latin typeface="Arial Black" panose="020B0A04020102020204" pitchFamily="34" charset="0"/>
              </a:rPr>
              <a:t>Multiple Opportunities for Learning</a:t>
            </a:r>
            <a:endParaRPr lang="en-US" sz="4000" dirty="0">
              <a:solidFill>
                <a:srgbClr val="FFFF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290099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1365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81538"/>
          </a:xfrm>
          <a:solidFill>
            <a:srgbClr val="FFFF00"/>
          </a:solidFill>
        </p:spPr>
        <p:txBody>
          <a:bodyPr>
            <a:normAutofit/>
          </a:bodyPr>
          <a:lstStyle/>
          <a:p>
            <a:pPr algn="ctr"/>
            <a:r>
              <a:rPr lang="en-US" sz="3200" dirty="0">
                <a:solidFill>
                  <a:schemeClr val="tx2"/>
                </a:solidFill>
                <a:latin typeface="Arial Black" panose="020B0A04020102020204" pitchFamily="34" charset="0"/>
              </a:rPr>
              <a:t>Multiple Opportunities for Learning</a:t>
            </a:r>
            <a:endParaRPr lang="en-US" sz="3200" dirty="0">
              <a:solidFill>
                <a:schemeClr val="tx2"/>
              </a:solidFill>
            </a:endParaRPr>
          </a:p>
        </p:txBody>
      </p:sp>
      <p:sp>
        <p:nvSpPr>
          <p:cNvPr id="3" name="Content Placeholder 2"/>
          <p:cNvSpPr>
            <a:spLocks noGrp="1"/>
          </p:cNvSpPr>
          <p:nvPr>
            <p:ph idx="1"/>
          </p:nvPr>
        </p:nvSpPr>
        <p:spPr>
          <a:xfrm>
            <a:off x="838200" y="1825625"/>
            <a:ext cx="10515600" cy="3497002"/>
          </a:xfrm>
          <a:solidFill>
            <a:schemeClr val="accent1">
              <a:lumMod val="75000"/>
            </a:schemeClr>
          </a:solidFill>
        </p:spPr>
        <p:txBody>
          <a:bodyPr/>
          <a:lstStyle/>
          <a:p>
            <a:r>
              <a:rPr lang="en-US" dirty="0" smtClean="0"/>
              <a:t>.</a:t>
            </a:r>
            <a:r>
              <a:rPr lang="en-US" dirty="0" smtClean="0">
                <a:solidFill>
                  <a:srgbClr val="FFFF00"/>
                </a:solidFill>
              </a:rPr>
              <a:t> </a:t>
            </a:r>
          </a:p>
          <a:p>
            <a:pPr algn="just"/>
            <a:r>
              <a:rPr lang="en-US" sz="3200" b="1" dirty="0" smtClean="0">
                <a:solidFill>
                  <a:srgbClr val="FFFF00"/>
                </a:solidFill>
              </a:rPr>
              <a:t>To </a:t>
            </a:r>
            <a:r>
              <a:rPr lang="en-US" sz="3200" b="1" dirty="0">
                <a:solidFill>
                  <a:srgbClr val="FFFF00"/>
                </a:solidFill>
              </a:rPr>
              <a:t>enhance mathematical thinking and scientific temper right from the beginning there should be ample opportunities and a variety of experiences /activities for developing skills related to problem-solving, critical thinking, reasoning, and </a:t>
            </a:r>
            <a:r>
              <a:rPr lang="en-US" sz="3200" b="1" dirty="0" err="1">
                <a:solidFill>
                  <a:srgbClr val="FFFF00"/>
                </a:solidFill>
              </a:rPr>
              <a:t>analysing</a:t>
            </a:r>
            <a:endParaRPr lang="en-US" sz="3200" b="1" dirty="0"/>
          </a:p>
        </p:txBody>
      </p:sp>
    </p:spTree>
    <p:extLst>
      <p:ext uri="{BB962C8B-B14F-4D97-AF65-F5344CB8AC3E}">
        <p14:creationId xmlns:p14="http://schemas.microsoft.com/office/powerpoint/2010/main" val="93030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dirty="0">
                <a:latin typeface="Arial Black" panose="020B0A04020102020204" pitchFamily="34" charset="0"/>
              </a:rPr>
              <a:t>Managing Varying Abilities</a:t>
            </a:r>
            <a:r>
              <a:rPr lang="en-US" dirty="0"/>
              <a:t>: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36183225"/>
              </p:ext>
            </p:extLst>
          </p:nvPr>
        </p:nvGraphicFramePr>
        <p:xfrm>
          <a:off x="838200" y="1825625"/>
          <a:ext cx="10515600" cy="47389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2313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Black" panose="020B0A04020102020204" pitchFamily="34" charset="0"/>
              </a:rPr>
              <a:t>Managing Varying </a:t>
            </a:r>
            <a:r>
              <a:rPr lang="en-US" b="1" dirty="0" smtClean="0">
                <a:latin typeface="Arial Black" panose="020B0A04020102020204" pitchFamily="34" charset="0"/>
              </a:rPr>
              <a:t>Abilities.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484528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4372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Areas to be focused upon while planning </a:t>
            </a:r>
            <a:r>
              <a:rPr lang="en-US" dirty="0" smtClean="0"/>
              <a:t>activities.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4270514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5466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normAutofit/>
          </a:bodyPr>
          <a:lstStyle/>
          <a:p>
            <a:pPr algn="ctr"/>
            <a:r>
              <a:rPr lang="en-US" sz="4000" b="1" dirty="0" smtClean="0"/>
              <a:t>Considerations </a:t>
            </a:r>
            <a:r>
              <a:rPr lang="en-US" sz="4000" b="1" dirty="0"/>
              <a:t>while planning and promoting the </a:t>
            </a:r>
            <a:r>
              <a:rPr lang="en-US" sz="4000" b="1" dirty="0" smtClean="0"/>
              <a:t>specific </a:t>
            </a:r>
            <a:r>
              <a:rPr lang="en-US" sz="4000" b="1" dirty="0"/>
              <a:t>pedagogical practices for FLN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4105455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91579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solidFill>
                  <a:srgbClr val="92D050"/>
                </a:solidFill>
              </a:rPr>
              <a:t>Learning Enhancement </a:t>
            </a:r>
            <a:r>
              <a:rPr lang="en-US" sz="4800" b="1" dirty="0" err="1" smtClean="0">
                <a:solidFill>
                  <a:srgbClr val="92D050"/>
                </a:solidFill>
              </a:rPr>
              <a:t>Programme</a:t>
            </a:r>
            <a:endParaRPr lang="en-US" sz="4800" b="1" dirty="0">
              <a:solidFill>
                <a:srgbClr val="92D050"/>
              </a:solidFill>
            </a:endParaRPr>
          </a:p>
        </p:txBody>
      </p:sp>
      <p:sp>
        <p:nvSpPr>
          <p:cNvPr id="3" name="Content Placeholder 2"/>
          <p:cNvSpPr>
            <a:spLocks noGrp="1"/>
          </p:cNvSpPr>
          <p:nvPr>
            <p:ph idx="1"/>
          </p:nvPr>
        </p:nvSpPr>
        <p:spPr>
          <a:solidFill>
            <a:schemeClr val="accent1">
              <a:lumMod val="20000"/>
              <a:lumOff val="80000"/>
            </a:schemeClr>
          </a:solidFill>
        </p:spPr>
        <p:txBody>
          <a:bodyPr/>
          <a:lstStyle/>
          <a:p>
            <a:endParaRPr lang="en-US" dirty="0" smtClean="0"/>
          </a:p>
          <a:p>
            <a:pPr algn="ctr"/>
            <a:r>
              <a:rPr lang="en-US" sz="3600" b="1" dirty="0" err="1" smtClean="0"/>
              <a:t>Samagra</a:t>
            </a:r>
            <a:r>
              <a:rPr lang="en-US" sz="3600" b="1" dirty="0" smtClean="0"/>
              <a:t> </a:t>
            </a:r>
            <a:r>
              <a:rPr lang="en-US" sz="3600" b="1" dirty="0" err="1"/>
              <a:t>Shiksha</a:t>
            </a:r>
            <a:r>
              <a:rPr lang="en-US" sz="3600" b="1" dirty="0" smtClean="0"/>
              <a:t>,</a:t>
            </a:r>
          </a:p>
          <a:p>
            <a:pPr algn="ctr"/>
            <a:r>
              <a:rPr lang="en-US" sz="3600" b="1" dirty="0" err="1"/>
              <a:t>Padhe</a:t>
            </a:r>
            <a:r>
              <a:rPr lang="en-US" sz="3600" b="1" dirty="0"/>
              <a:t> Bharat </a:t>
            </a:r>
            <a:r>
              <a:rPr lang="en-US" sz="3600" b="1" dirty="0" err="1"/>
              <a:t>Badhe</a:t>
            </a:r>
            <a:r>
              <a:rPr lang="en-US" sz="3600" b="1" dirty="0"/>
              <a:t> Bharat (PBBB</a:t>
            </a:r>
          </a:p>
        </p:txBody>
      </p:sp>
    </p:spTree>
    <p:extLst>
      <p:ext uri="{BB962C8B-B14F-4D97-AF65-F5344CB8AC3E}">
        <p14:creationId xmlns:p14="http://schemas.microsoft.com/office/powerpoint/2010/main" val="33841780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CONTENT</a:t>
            </a:r>
            <a:endParaRPr lang="en-US" dirty="0"/>
          </a:p>
        </p:txBody>
      </p:sp>
      <p:sp>
        <p:nvSpPr>
          <p:cNvPr id="3" name="Content Placeholder 2"/>
          <p:cNvSpPr>
            <a:spLocks noGrp="1"/>
          </p:cNvSpPr>
          <p:nvPr>
            <p:ph idx="1"/>
          </p:nvPr>
        </p:nvSpPr>
        <p:spPr/>
        <p:txBody>
          <a:bodyPr/>
          <a:lstStyle/>
          <a:p>
            <a:pPr algn="just"/>
            <a:r>
              <a:rPr lang="en-US" dirty="0" smtClean="0">
                <a:solidFill>
                  <a:srgbClr val="FF0000"/>
                </a:solidFill>
              </a:rPr>
              <a:t>Under FLN Mission, the focus lies on providing appropriate opportunities in early literacy and numeracy.</a:t>
            </a:r>
          </a:p>
          <a:p>
            <a:pPr algn="just"/>
            <a:r>
              <a:rPr lang="en-US" dirty="0" smtClean="0">
                <a:solidFill>
                  <a:srgbClr val="FF0000"/>
                </a:solidFill>
              </a:rPr>
              <a:t> </a:t>
            </a:r>
            <a:r>
              <a:rPr lang="en-US" dirty="0" smtClean="0">
                <a:solidFill>
                  <a:schemeClr val="accent1"/>
                </a:solidFill>
              </a:rPr>
              <a:t>With a focus on Language, Literacy and Numeracy, Learning and development in children is holistic and it advances in the areas of health, cognition, linguistic, personal, and social development and well-being simultaneously. </a:t>
            </a:r>
          </a:p>
          <a:p>
            <a:pPr algn="just"/>
            <a:r>
              <a:rPr lang="en-US" b="1" dirty="0" smtClean="0">
                <a:solidFill>
                  <a:schemeClr val="accent2"/>
                </a:solidFill>
              </a:rPr>
              <a:t>Children learn in different ways, styles and at different pace.</a:t>
            </a:r>
            <a:endParaRPr lang="en-US" b="1" dirty="0">
              <a:solidFill>
                <a:schemeClr val="accent2"/>
              </a:solidFill>
            </a:endParaRPr>
          </a:p>
        </p:txBody>
      </p:sp>
    </p:spTree>
    <p:extLst>
      <p:ext uri="{BB962C8B-B14F-4D97-AF65-F5344CB8AC3E}">
        <p14:creationId xmlns:p14="http://schemas.microsoft.com/office/powerpoint/2010/main" val="3325491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58516907"/>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txBody>
          <a:bodyPr>
            <a:normAutofit fontScale="92500" lnSpcReduction="20000"/>
          </a:bodyPr>
          <a:lstStyle/>
          <a:p>
            <a:r>
              <a:rPr lang="en-US" b="1" dirty="0">
                <a:solidFill>
                  <a:schemeClr val="accent1"/>
                </a:solidFill>
              </a:rPr>
              <a:t>T</a:t>
            </a:r>
            <a:r>
              <a:rPr lang="en-US" b="1" dirty="0" smtClean="0">
                <a:solidFill>
                  <a:schemeClr val="accent1"/>
                </a:solidFill>
              </a:rPr>
              <a:t>he learning environment should be designed according to the varied learning needs of learners. </a:t>
            </a:r>
          </a:p>
          <a:p>
            <a:pPr algn="just"/>
            <a:r>
              <a:rPr lang="en-US" b="1" dirty="0" smtClean="0">
                <a:solidFill>
                  <a:schemeClr val="accent6">
                    <a:lumMod val="50000"/>
                  </a:schemeClr>
                </a:solidFill>
              </a:rPr>
              <a:t>A classroom should have a print rich environment and math/manipulative objects, puzzles, toys etc. for children.</a:t>
            </a:r>
          </a:p>
          <a:p>
            <a:r>
              <a:rPr lang="en-US" dirty="0">
                <a:solidFill>
                  <a:srgbClr val="FF0000"/>
                </a:solidFill>
              </a:rPr>
              <a:t>T</a:t>
            </a:r>
            <a:r>
              <a:rPr lang="en-US" dirty="0" smtClean="0">
                <a:solidFill>
                  <a:srgbClr val="FF0000"/>
                </a:solidFill>
              </a:rPr>
              <a:t>he classroom should provide children with the opportunities to engage in meaningful written expression.</a:t>
            </a:r>
          </a:p>
          <a:p>
            <a:r>
              <a:rPr lang="en-US" dirty="0" smtClean="0">
                <a:solidFill>
                  <a:srgbClr val="FFC000"/>
                </a:solidFill>
              </a:rPr>
              <a:t> </a:t>
            </a:r>
            <a:r>
              <a:rPr lang="en-US" b="1" dirty="0" smtClean="0">
                <a:solidFill>
                  <a:srgbClr val="FFC000"/>
                </a:solidFill>
              </a:rPr>
              <a:t>Materials such as drawing sheets, writing sheets, </a:t>
            </a:r>
            <a:r>
              <a:rPr lang="en-US" b="1" dirty="0" err="1" smtClean="0">
                <a:solidFill>
                  <a:srgbClr val="FFC000"/>
                </a:solidFill>
              </a:rPr>
              <a:t>coloured</a:t>
            </a:r>
            <a:r>
              <a:rPr lang="en-US" b="1" dirty="0" smtClean="0">
                <a:solidFill>
                  <a:srgbClr val="FFC000"/>
                </a:solidFill>
              </a:rPr>
              <a:t> pens, sketch pens, </a:t>
            </a:r>
            <a:r>
              <a:rPr lang="en-US" b="1" dirty="0" err="1" smtClean="0">
                <a:solidFill>
                  <a:srgbClr val="FFC000"/>
                </a:solidFill>
              </a:rPr>
              <a:t>colours</a:t>
            </a:r>
            <a:r>
              <a:rPr lang="en-US" b="1" dirty="0" smtClean="0">
                <a:solidFill>
                  <a:srgbClr val="FFC000"/>
                </a:solidFill>
              </a:rPr>
              <a:t>, pencils, white board and other writing resources should be made available to encourage children to write to express</a:t>
            </a:r>
            <a:r>
              <a:rPr lang="en-US" b="1" dirty="0" smtClean="0"/>
              <a:t>.</a:t>
            </a:r>
          </a:p>
          <a:p>
            <a:r>
              <a:rPr lang="en-US" dirty="0" smtClean="0"/>
              <a:t> </a:t>
            </a:r>
            <a:r>
              <a:rPr lang="en-US" b="1" dirty="0" smtClean="0">
                <a:solidFill>
                  <a:schemeClr val="accent6">
                    <a:lumMod val="75000"/>
                  </a:schemeClr>
                </a:solidFill>
              </a:rPr>
              <a:t>A strong linkage of activities within classroom should be made with the experiences that children have at home. The activities conducted in school must continue at home in a friendly environment including parental engagement</a:t>
            </a:r>
            <a:endParaRPr lang="en-US" b="1" dirty="0">
              <a:solidFill>
                <a:schemeClr val="accent6">
                  <a:lumMod val="75000"/>
                </a:schemeClr>
              </a:solidFill>
            </a:endParaRPr>
          </a:p>
        </p:txBody>
      </p:sp>
    </p:spTree>
    <p:extLst>
      <p:ext uri="{BB962C8B-B14F-4D97-AF65-F5344CB8AC3E}">
        <p14:creationId xmlns:p14="http://schemas.microsoft.com/office/powerpoint/2010/main" val="8113765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chemeClr val="accent2"/>
                </a:solidFill>
                <a:latin typeface="Algerian" panose="04020705040A02060702" pitchFamily="82" charset="0"/>
              </a:rPr>
              <a:t>Prior Planning</a:t>
            </a:r>
            <a:endParaRPr lang="en-US" sz="3600" b="1" dirty="0">
              <a:solidFill>
                <a:schemeClr val="accent2"/>
              </a:solidFill>
              <a:latin typeface="Algerian" panose="04020705040A02060702" pitchFamily="82" charset="0"/>
            </a:endParaRPr>
          </a:p>
        </p:txBody>
      </p:sp>
      <p:sp>
        <p:nvSpPr>
          <p:cNvPr id="3" name="Content Placeholder 2"/>
          <p:cNvSpPr>
            <a:spLocks noGrp="1"/>
          </p:cNvSpPr>
          <p:nvPr>
            <p:ph idx="1"/>
          </p:nvPr>
        </p:nvSpPr>
        <p:spPr>
          <a:solidFill>
            <a:schemeClr val="accent6">
              <a:lumMod val="20000"/>
              <a:lumOff val="80000"/>
            </a:schemeClr>
          </a:solidFill>
        </p:spPr>
        <p:txBody>
          <a:bodyPr>
            <a:normAutofit fontScale="92500" lnSpcReduction="20000"/>
          </a:bodyPr>
          <a:lstStyle/>
          <a:p>
            <a:pPr algn="just"/>
            <a:r>
              <a:rPr lang="en-US" dirty="0" smtClean="0"/>
              <a:t>The following steps help the teachers to handle variations in early learning: </a:t>
            </a:r>
            <a:r>
              <a:rPr lang="en-US" dirty="0" smtClean="0">
                <a:solidFill>
                  <a:schemeClr val="tx2"/>
                </a:solidFill>
              </a:rPr>
              <a:t>• Collect and select suitable range of toys and materials that enable learners and teachers to connect with listed concepts and skills for the age group of 3 to 9 years.</a:t>
            </a:r>
          </a:p>
          <a:p>
            <a:pPr marL="0" indent="0">
              <a:buNone/>
            </a:pPr>
            <a:r>
              <a:rPr lang="en-US" dirty="0" smtClean="0"/>
              <a:t> • </a:t>
            </a:r>
            <a:r>
              <a:rPr lang="en-US" dirty="0" smtClean="0">
                <a:solidFill>
                  <a:srgbClr val="92D050"/>
                </a:solidFill>
              </a:rPr>
              <a:t>Collect and plan activities for learners of varied contexts, according to their interest, abilities and needs, to keep them engaged and help them acquire meaningful and developmentally appropriate skills.</a:t>
            </a:r>
          </a:p>
          <a:p>
            <a:pPr algn="just"/>
            <a:r>
              <a:rPr lang="en-US" dirty="0" smtClean="0"/>
              <a:t> • </a:t>
            </a:r>
            <a:r>
              <a:rPr lang="en-US" dirty="0" smtClean="0">
                <a:solidFill>
                  <a:schemeClr val="accent1"/>
                </a:solidFill>
              </a:rPr>
              <a:t>Once the child is enrolled, their developmental level is to be identified to plan further strategies; this would help to carry out the early developmental screening of ALL children and identify their strengths. </a:t>
            </a:r>
          </a:p>
          <a:p>
            <a:pPr algn="just"/>
            <a:r>
              <a:rPr lang="en-US" dirty="0" smtClean="0">
                <a:solidFill>
                  <a:schemeClr val="accent2">
                    <a:lumMod val="75000"/>
                  </a:schemeClr>
                </a:solidFill>
              </a:rPr>
              <a:t>Early intervention minimizes learning difficulties and accelerates child development. The curriculum content then needs to be made flexible and accessible to children with different abilities</a:t>
            </a:r>
            <a:endParaRPr lang="en-US" dirty="0">
              <a:solidFill>
                <a:schemeClr val="accent2">
                  <a:lumMod val="75000"/>
                </a:schemeClr>
              </a:solidFill>
            </a:endParaRPr>
          </a:p>
        </p:txBody>
      </p:sp>
    </p:spTree>
    <p:extLst>
      <p:ext uri="{BB962C8B-B14F-4D97-AF65-F5344CB8AC3E}">
        <p14:creationId xmlns:p14="http://schemas.microsoft.com/office/powerpoint/2010/main" val="3340865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20000"/>
              <a:lumOff val="80000"/>
            </a:schemeClr>
          </a:solidFill>
        </p:spPr>
        <p:txBody>
          <a:bodyPr>
            <a:normAutofit fontScale="90000"/>
          </a:bodyPr>
          <a:lstStyle/>
          <a:p>
            <a:pPr algn="ctr"/>
            <a:r>
              <a:rPr lang="en-US" dirty="0" smtClean="0">
                <a:solidFill>
                  <a:schemeClr val="accent1"/>
                </a:solidFill>
              </a:rPr>
              <a:t>Methodology to adopt age and developmentally appropriate pedagogical </a:t>
            </a:r>
            <a:r>
              <a:rPr lang="en-US" dirty="0" smtClean="0">
                <a:solidFill>
                  <a:schemeClr val="accent1"/>
                </a:solidFill>
              </a:rPr>
              <a:t>practices</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868138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6918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20000"/>
              <a:lumOff val="80000"/>
            </a:schemeClr>
          </a:solidFill>
        </p:spPr>
        <p:txBody>
          <a:bodyPr>
            <a:normAutofit/>
          </a:bodyPr>
          <a:lstStyle/>
          <a:p>
            <a:pPr algn="ctr"/>
            <a:r>
              <a:rPr lang="en-US" sz="3200" b="1" dirty="0">
                <a:latin typeface="Arial Black" panose="020B0A04020102020204" pitchFamily="34" charset="0"/>
              </a:rPr>
              <a:t>Suggestive pedagogical processes for achievement of learning outcomes</a:t>
            </a:r>
            <a:endParaRPr lang="en-US" sz="3200" b="1" dirty="0">
              <a:latin typeface="Arial Black" panose="020B0A04020102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230542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52419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pPr algn="ctr"/>
            <a:r>
              <a:rPr lang="en-US" b="1" dirty="0">
                <a:ln w="22225">
                  <a:solidFill>
                    <a:schemeClr val="accent2"/>
                  </a:solidFill>
                  <a:prstDash val="solid"/>
                </a:ln>
                <a:solidFill>
                  <a:schemeClr val="accent2">
                    <a:lumMod val="40000"/>
                    <a:lumOff val="60000"/>
                  </a:schemeClr>
                </a:solidFill>
              </a:rPr>
              <a:t>Planning </a:t>
            </a:r>
            <a:r>
              <a:rPr lang="en-US" b="1" dirty="0" smtClean="0">
                <a:ln w="22225">
                  <a:solidFill>
                    <a:schemeClr val="accent2"/>
                  </a:solidFill>
                  <a:prstDash val="solid"/>
                </a:ln>
                <a:solidFill>
                  <a:schemeClr val="accent2">
                    <a:lumMod val="40000"/>
                    <a:lumOff val="60000"/>
                  </a:schemeClr>
                </a:solidFill>
              </a:rPr>
              <a:t>Activities</a:t>
            </a:r>
            <a:endParaRPr lang="en-US" b="1" dirty="0">
              <a:ln w="22225">
                <a:solidFill>
                  <a:schemeClr val="accent2"/>
                </a:solidFill>
                <a:prstDash val="solid"/>
              </a:ln>
              <a:solidFill>
                <a:schemeClr val="accent2">
                  <a:lumMod val="40000"/>
                  <a:lumOff val="6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8364725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9437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pPr algn="ctr"/>
            <a:r>
              <a:rPr lang="en-US" sz="2800" b="1" dirty="0">
                <a:latin typeface="Arial Black" panose="020B0A04020102020204" pitchFamily="34" charset="0"/>
              </a:rPr>
              <a:t>Teachers to provide Enabling Environment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9183337"/>
              </p:ext>
            </p:extLst>
          </p:nvPr>
        </p:nvGraphicFramePr>
        <p:xfrm>
          <a:off x="838200" y="1825625"/>
          <a:ext cx="10515600" cy="47662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163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a:normAutofit/>
          </a:bodyPr>
          <a:lstStyle/>
          <a:p>
            <a:pPr algn="ctr"/>
            <a:r>
              <a:rPr lang="en-US" sz="3200" b="1" dirty="0">
                <a:latin typeface="Arial Black" panose="020B0A04020102020204" pitchFamily="34" charset="0"/>
              </a:rPr>
              <a:t>Teachers to provide Enabling Environment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059697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586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1608</Words>
  <Application>Microsoft Office PowerPoint</Application>
  <PresentationFormat>Widescreen</PresentationFormat>
  <Paragraphs>87</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Algerian</vt:lpstr>
      <vt:lpstr>Arial</vt:lpstr>
      <vt:lpstr>Arial Black</vt:lpstr>
      <vt:lpstr>Calibri</vt:lpstr>
      <vt:lpstr>Calibri Light</vt:lpstr>
      <vt:lpstr>Office Theme</vt:lpstr>
      <vt:lpstr>Major Aspects and Components of Teaching. Learning Process</vt:lpstr>
      <vt:lpstr>CONTENT</vt:lpstr>
      <vt:lpstr>PowerPoint Presentation</vt:lpstr>
      <vt:lpstr>Prior Planning</vt:lpstr>
      <vt:lpstr>Methodology to adopt age and developmentally appropriate pedagogical practices.</vt:lpstr>
      <vt:lpstr>Suggestive pedagogical processes for achievement of learning outcomes</vt:lpstr>
      <vt:lpstr>Planning Activities</vt:lpstr>
      <vt:lpstr>Teachers to provide Enabling Environment</vt:lpstr>
      <vt:lpstr>Teachers to provide Enabling Environment</vt:lpstr>
      <vt:lpstr>Multiple Opportunities for Learning.</vt:lpstr>
      <vt:lpstr>Multiple Opportunities for Learning</vt:lpstr>
      <vt:lpstr>Multiple Opportunities for Learning</vt:lpstr>
      <vt:lpstr>Managing Varying Abilities: </vt:lpstr>
      <vt:lpstr>Managing Varying Abilities.</vt:lpstr>
      <vt:lpstr>Areas to be focused upon while planning activities.</vt:lpstr>
      <vt:lpstr>Considerations while planning and promoting the specific pedagogical practices for FLN</vt:lpstr>
      <vt:lpstr>Learning Enhancement Programme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Major Aspects and Components of Teaching. Learning Process</dc:title>
  <dc:creator>Windows User</dc:creator>
  <cp:lastModifiedBy>Windows User</cp:lastModifiedBy>
  <cp:revision>18</cp:revision>
  <dcterms:created xsi:type="dcterms:W3CDTF">2023-10-12T17:04:50Z</dcterms:created>
  <dcterms:modified xsi:type="dcterms:W3CDTF">2023-10-13T17:31:59Z</dcterms:modified>
</cp:coreProperties>
</file>